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63" r:id="rId1"/>
    <p:sldMasterId id="2147483665" r:id="rId2"/>
  </p:sldMasterIdLst>
  <p:notesMasterIdLst>
    <p:notesMasterId r:id="rId28"/>
  </p:notesMasterIdLst>
  <p:handoutMasterIdLst>
    <p:handoutMasterId r:id="rId29"/>
  </p:handoutMasterIdLst>
  <p:sldIdLst>
    <p:sldId id="256" r:id="rId3"/>
    <p:sldId id="421" r:id="rId4"/>
    <p:sldId id="434" r:id="rId5"/>
    <p:sldId id="501" r:id="rId6"/>
    <p:sldId id="490" r:id="rId7"/>
    <p:sldId id="491" r:id="rId8"/>
    <p:sldId id="492" r:id="rId9"/>
    <p:sldId id="502" r:id="rId10"/>
    <p:sldId id="493" r:id="rId11"/>
    <p:sldId id="494" r:id="rId12"/>
    <p:sldId id="496" r:id="rId13"/>
    <p:sldId id="495" r:id="rId14"/>
    <p:sldId id="509" r:id="rId15"/>
    <p:sldId id="507" r:id="rId16"/>
    <p:sldId id="508" r:id="rId17"/>
    <p:sldId id="503" r:id="rId18"/>
    <p:sldId id="497" r:id="rId19"/>
    <p:sldId id="498" r:id="rId20"/>
    <p:sldId id="510" r:id="rId21"/>
    <p:sldId id="499" r:id="rId22"/>
    <p:sldId id="505" r:id="rId23"/>
    <p:sldId id="504" r:id="rId24"/>
    <p:sldId id="479" r:id="rId25"/>
    <p:sldId id="445" r:id="rId26"/>
    <p:sldId id="451" r:id="rId27"/>
  </p:sldIdLst>
  <p:sldSz cx="9902825" cy="6858000"/>
  <p:notesSz cx="6858000" cy="9906000"/>
  <p:embeddedFontLst>
    <p:embeddedFont>
      <p:font typeface="Impact" pitchFamily="34" charset="0"/>
      <p:regular r:id="rId30"/>
    </p:embeddedFont>
    <p:embeddedFont>
      <p:font typeface="Helvetica" pitchFamily="34" charset="0"/>
      <p:regular r:id="rId31"/>
      <p:bold r:id="rId32"/>
      <p:italic r:id="rId33"/>
      <p:boldItalic r:id="rId34"/>
    </p:embeddedFont>
    <p:embeddedFont>
      <p:font typeface="Times" pitchFamily="18" charset="0"/>
      <p:regular r:id="rId35"/>
      <p:bold r:id="rId36"/>
      <p:italic r:id="rId37"/>
      <p:boldItalic r:id="rId38"/>
    </p:embeddedFont>
    <p:embeddedFont>
      <p:font typeface="Verdana" pitchFamily="34" charset="0"/>
      <p:regular r:id="rId39"/>
      <p:bold r:id="rId40"/>
      <p:italic r:id="rId41"/>
      <p:boldItalic r:id="rId42"/>
    </p:embeddedFont>
  </p:embeddedFontLst>
  <p:custDataLst>
    <p:tags r:id="rId43"/>
  </p:custDataLst>
  <p:defaultTextStyle>
    <a:defPPr>
      <a:defRPr lang="en-US"/>
    </a:defPPr>
    <a:lvl1pPr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6069C"/>
    <a:srgbClr val="36E400"/>
    <a:srgbClr val="A0A0A0"/>
    <a:srgbClr val="808080"/>
    <a:srgbClr val="FF0000"/>
    <a:srgbClr val="1E9C27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0" autoAdjust="0"/>
    <p:restoredTop sz="94581" autoAdjust="0"/>
  </p:normalViewPr>
  <p:slideViewPr>
    <p:cSldViewPr snapToGrid="0">
      <p:cViewPr varScale="1">
        <p:scale>
          <a:sx n="70" d="100"/>
          <a:sy n="70" d="100"/>
        </p:scale>
        <p:origin x="-1212" y="-90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88"/>
    </p:cViewPr>
  </p:sorterViewPr>
  <p:notesViewPr>
    <p:cSldViewPr snapToGrid="0">
      <p:cViewPr varScale="1">
        <p:scale>
          <a:sx n="54" d="100"/>
          <a:sy n="54" d="100"/>
        </p:scale>
        <p:origin x="-1854" y="-108"/>
      </p:cViewPr>
      <p:guideLst>
        <p:guide orient="horz" pos="312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104775" y="9405938"/>
            <a:ext cx="17145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728" tIns="42112" rIns="85728" bIns="42112">
            <a:spAutoFit/>
          </a:bodyPr>
          <a:lstStyle/>
          <a:p>
            <a:pPr defTabSz="8667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_tradnl" sz="900">
              <a:latin typeface="Arial" charset="0"/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3114675" y="9475788"/>
            <a:ext cx="7048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6D7F3A5-E257-4AFD-9ECA-5389690756DC}" type="slidenum">
              <a:rPr lang="en-US" sz="900">
                <a:latin typeface="Arial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sz="900">
              <a:latin typeface="Arial" charset="0"/>
            </a:endParaRP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547688" y="9426575"/>
            <a:ext cx="1976437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0">
                <a:latin typeface="Times" pitchFamily="18" charset="0"/>
              </a:rPr>
              <a:t>Universidad de Buenos Aires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4992688" y="9224963"/>
            <a:ext cx="1333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0">
                <a:latin typeface="Times" pitchFamily="18" charset="0"/>
              </a:rPr>
              <a:t>Dan Hirsch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0">
                <a:latin typeface="Times" pitchFamily="18" charset="0"/>
              </a:rPr>
              <a:t>dhirsch@dc.uba.ar</a:t>
            </a:r>
          </a:p>
        </p:txBody>
      </p:sp>
    </p:spTree>
    <p:extLst>
      <p:ext uri="{BB962C8B-B14F-4D97-AF65-F5344CB8AC3E}">
        <p14:creationId xmlns:p14="http://schemas.microsoft.com/office/powerpoint/2010/main" val="51677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fld id="{7A509CFE-66A1-4E46-956D-6F7FA59729EA}" type="datetime2">
              <a:rPr lang="en-US"/>
              <a:pPr/>
              <a:t>Wednesday, June 19, 2013</a:t>
            </a:fld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7713" y="742950"/>
            <a:ext cx="5362575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05350"/>
            <a:ext cx="50292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1070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fld id="{7358D2BC-1572-4B2D-9E25-D7DAF6ED3D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77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8188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82915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1213" y="166688"/>
            <a:ext cx="2247900" cy="6297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166688"/>
            <a:ext cx="6596063" cy="6297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98047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81649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37722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669567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98209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99435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03504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91492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988609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62111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56192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09146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1213" y="166688"/>
            <a:ext cx="2247900" cy="6297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166688"/>
            <a:ext cx="6596063" cy="6297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54640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66688"/>
            <a:ext cx="8996363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5675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66688"/>
            <a:ext cx="8996363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2750" y="1208088"/>
            <a:ext cx="8996363" cy="5256212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51829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46279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70442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1281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01334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34443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82445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315384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66688"/>
            <a:ext cx="89963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208088"/>
            <a:ext cx="89963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6069C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17732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2304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6876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1448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6020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66688"/>
            <a:ext cx="89963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208088"/>
            <a:ext cx="89963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1301508" name="Line 4"/>
          <p:cNvSpPr>
            <a:spLocks noChangeShapeType="1"/>
          </p:cNvSpPr>
          <p:nvPr/>
        </p:nvSpPr>
        <p:spPr bwMode="auto">
          <a:xfrm>
            <a:off x="0" y="957263"/>
            <a:ext cx="959961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6069C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17732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2304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6876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1448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6020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9.xml"/><Relationship Id="rId7" Type="http://schemas.openxmlformats.org/officeDocument/2006/relationships/image" Target="../media/image1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13.xml"/><Relationship Id="rId11" Type="http://schemas.openxmlformats.org/officeDocument/2006/relationships/image" Target="../media/image15.jp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4.png"/><Relationship Id="rId4" Type="http://schemas.openxmlformats.org/officeDocument/2006/relationships/tags" Target="../tags/tag10.xm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992573" y="4066514"/>
            <a:ext cx="5895833" cy="125844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497540" y="2101201"/>
            <a:ext cx="4790364" cy="159734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202709" y="761426"/>
            <a:ext cx="7424382" cy="125844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2320925" y="2168570"/>
            <a:ext cx="518795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2" tIns="44467" rIns="90522" bIns="44467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en-US" sz="2400" b="0" dirty="0">
                <a:solidFill>
                  <a:srgbClr val="FF0000"/>
                </a:solidFill>
                <a:latin typeface="Helvetica" pitchFamily="34" charset="0"/>
              </a:rPr>
              <a:t>Ivan </a:t>
            </a:r>
            <a:r>
              <a:rPr lang="en-US" sz="2400" b="0" dirty="0" err="1">
                <a:solidFill>
                  <a:srgbClr val="FF0000"/>
                </a:solidFill>
                <a:latin typeface="Helvetica" pitchFamily="34" charset="0"/>
              </a:rPr>
              <a:t>Lanese</a:t>
            </a:r>
            <a:endParaRPr lang="en-US" sz="2400" b="0" noProof="1">
              <a:solidFill>
                <a:srgbClr val="FF0000"/>
              </a:solidFill>
              <a:latin typeface="Helvetic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 dirty="0">
                <a:solidFill>
                  <a:srgbClr val="FF0000"/>
                </a:solidFill>
                <a:latin typeface="Helvetica" pitchFamily="34" charset="0"/>
              </a:rPr>
              <a:t>Computer Science Department</a:t>
            </a:r>
            <a:endParaRPr lang="it-IT" sz="2400" b="0" noProof="1">
              <a:solidFill>
                <a:srgbClr val="FF0000"/>
              </a:solidFill>
              <a:latin typeface="Helvetic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 noProof="1">
                <a:solidFill>
                  <a:srgbClr val="FF0000"/>
                </a:solidFill>
                <a:latin typeface="Helvetica" pitchFamily="34" charset="0"/>
              </a:rPr>
              <a:t>Univers</a:t>
            </a:r>
            <a:r>
              <a:rPr lang="it-IT" sz="2400" b="0" dirty="0">
                <a:solidFill>
                  <a:srgbClr val="FF0000"/>
                </a:solidFill>
                <a:latin typeface="Helvetica" pitchFamily="34" charset="0"/>
              </a:rPr>
              <a:t>ity of Bologna/INRIA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 dirty="0">
                <a:solidFill>
                  <a:srgbClr val="FF0000"/>
                </a:solidFill>
                <a:latin typeface="Helvetica" pitchFamily="34" charset="0"/>
              </a:rPr>
              <a:t>Italy</a:t>
            </a:r>
            <a:endParaRPr lang="it-IT" sz="2400" b="0" noProof="1">
              <a:solidFill>
                <a:srgbClr val="FF0000"/>
              </a:solidFill>
              <a:latin typeface="Helvetic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endParaRPr lang="it-IT" sz="2400" b="0" noProof="1">
              <a:solidFill>
                <a:srgbClr val="FFFF00"/>
              </a:solidFill>
              <a:latin typeface="Helvetica" pitchFamily="34" charset="0"/>
            </a:endParaRP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0" y="1242042"/>
            <a:ext cx="9902825" cy="709613"/>
          </a:xfrm>
          <a:noFill/>
          <a:ln/>
        </p:spPr>
        <p:txBody>
          <a:bodyPr/>
          <a:lstStyle/>
          <a:p>
            <a:pPr algn="ctr"/>
            <a:r>
              <a:rPr lang="it-IT" sz="3200" dirty="0" smtClean="0">
                <a:solidFill>
                  <a:srgbClr val="FFFF00"/>
                </a:solidFill>
                <a:cs typeface="Times New Roman" pitchFamily="18" charset="0"/>
              </a:rPr>
              <a:t>Causal-Consistent Reversibility</a:t>
            </a:r>
            <a:br>
              <a:rPr lang="it-IT" sz="320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it-IT" sz="3200" dirty="0" smtClean="0">
                <a:solidFill>
                  <a:srgbClr val="FFFF00"/>
                </a:solidFill>
                <a:cs typeface="Times New Roman" pitchFamily="18" charset="0"/>
              </a:rPr>
              <a:t> in a Tuple-Based Distributed Language</a:t>
            </a:r>
            <a:endParaRPr lang="el-GR" sz="32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156" name="Rectangle 60"/>
          <p:cNvSpPr>
            <a:spLocks noChangeArrowheads="1"/>
          </p:cNvSpPr>
          <p:nvPr/>
        </p:nvSpPr>
        <p:spPr bwMode="auto">
          <a:xfrm>
            <a:off x="1826287" y="4224495"/>
            <a:ext cx="6215063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2" tIns="44467" rIns="90522" bIns="44467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 dirty="0">
                <a:solidFill>
                  <a:srgbClr val="FFFF00"/>
                </a:solidFill>
                <a:latin typeface="Helvetica" pitchFamily="34" charset="0"/>
              </a:rPr>
              <a:t>Joint work with </a:t>
            </a:r>
            <a:r>
              <a:rPr lang="it-IT" sz="2400" b="0" dirty="0" smtClean="0">
                <a:solidFill>
                  <a:srgbClr val="FFFF00"/>
                </a:solidFill>
                <a:latin typeface="Helvetica" pitchFamily="34" charset="0"/>
              </a:rPr>
              <a:t>Elena Giachino, Claudio Mezzina and Francesco Tiezzi</a:t>
            </a:r>
            <a:endParaRPr lang="it-IT" sz="2400" b="0" dirty="0">
              <a:solidFill>
                <a:srgbClr val="FFFF00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R</a:t>
            </a:r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syntax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1" y="1582735"/>
            <a:ext cx="9518932" cy="272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764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R</a:t>
            </a:r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semantics – tuple operators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1" y="1200598"/>
            <a:ext cx="9807298" cy="414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717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R</a:t>
            </a:r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semantics – distribution operators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4" y="1200600"/>
            <a:ext cx="9820947" cy="199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813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Example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  <a:ln w="152400">
            <a:noFill/>
          </a:ln>
        </p:spPr>
        <p:txBody>
          <a:bodyPr/>
          <a:lstStyle/>
          <a:p>
            <a:pPr marL="0" indent="0">
              <a:buNone/>
            </a:pP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68" y="1463341"/>
            <a:ext cx="5242560" cy="5600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906" y="5334450"/>
            <a:ext cx="6075045" cy="866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862" y="3975273"/>
            <a:ext cx="5859780" cy="8648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56" y="2907873"/>
            <a:ext cx="6075045" cy="56197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 flipH="1" flipV="1">
            <a:off x="2183574" y="3843390"/>
            <a:ext cx="1624288" cy="134275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6143766" y="2276143"/>
            <a:ext cx="2044891" cy="169913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2538484" y="2305711"/>
            <a:ext cx="1328339" cy="451137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6485028" y="5037583"/>
            <a:ext cx="1328339" cy="451137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892" y="382066"/>
            <a:ext cx="25717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238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Properties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/>
              <a:t>The forward semantics of R</a:t>
            </a:r>
            <a:r>
              <a:rPr lang="el-GR" sz="2800" dirty="0"/>
              <a:t>μ</a:t>
            </a:r>
            <a:r>
              <a:rPr lang="en-US" sz="2800" dirty="0" err="1"/>
              <a:t>Klaim</a:t>
            </a:r>
            <a:r>
              <a:rPr lang="en-US" sz="2800" dirty="0"/>
              <a:t> follows the semantics of </a:t>
            </a:r>
            <a:r>
              <a:rPr lang="el-GR" sz="2800" dirty="0"/>
              <a:t>μ</a:t>
            </a:r>
            <a:r>
              <a:rPr lang="en-US" sz="2800" dirty="0" err="1"/>
              <a:t>Klaim</a:t>
            </a:r>
            <a:endParaRPr lang="en-US" sz="2800" dirty="0"/>
          </a:p>
          <a:p>
            <a:r>
              <a:rPr lang="en-US" sz="2800" dirty="0"/>
              <a:t>The Loop Lemma holds</a:t>
            </a:r>
          </a:p>
          <a:p>
            <a:r>
              <a:rPr lang="it-IT" sz="2800" dirty="0"/>
              <a:t>R</a:t>
            </a:r>
            <a:r>
              <a:rPr lang="el-GR" sz="2800" dirty="0"/>
              <a:t>μ</a:t>
            </a:r>
            <a:r>
              <a:rPr lang="en-US" sz="2800" dirty="0" err="1"/>
              <a:t>Klaim</a:t>
            </a:r>
            <a:r>
              <a:rPr lang="en-US" sz="2800" dirty="0"/>
              <a:t> is causally </a:t>
            </a:r>
            <a:r>
              <a:rPr lang="en-US" sz="2800" dirty="0" smtClean="0"/>
              <a:t>consistent</a:t>
            </a: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9743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Concurrency in </a:t>
            </a:r>
            <a:r>
              <a:rPr lang="it-IT" dirty="0"/>
              <a:t>R</a:t>
            </a:r>
            <a:r>
              <a:rPr lang="el-GR" dirty="0"/>
              <a:t>μ</a:t>
            </a:r>
            <a:r>
              <a:rPr lang="en-US" dirty="0" err="1"/>
              <a:t>Klaim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Two </a:t>
            </a:r>
            <a:r>
              <a:rPr lang="it-IT" sz="2800" dirty="0"/>
              <a:t>transitions are </a:t>
            </a:r>
            <a:r>
              <a:rPr lang="it-IT" sz="2800" dirty="0" smtClean="0"/>
              <a:t>concurrent </a:t>
            </a:r>
            <a:r>
              <a:rPr lang="it-IT" sz="2800" dirty="0"/>
              <a:t>unless </a:t>
            </a:r>
          </a:p>
          <a:p>
            <a:pPr lvl="1">
              <a:buFont typeface="Times New Roman" pitchFamily="18" charset="0"/>
              <a:buChar char="‒"/>
            </a:pPr>
            <a:r>
              <a:rPr lang="it-IT" sz="2400" dirty="0"/>
              <a:t>They use the same resource</a:t>
            </a:r>
          </a:p>
          <a:p>
            <a:pPr lvl="1">
              <a:buFont typeface="Times New Roman" pitchFamily="18" charset="0"/>
              <a:buChar char="‒"/>
            </a:pPr>
            <a:r>
              <a:rPr lang="it-IT" sz="2400" dirty="0"/>
              <a:t>At least one transition does not use it in read-only modality</a:t>
            </a:r>
          </a:p>
          <a:p>
            <a:r>
              <a:rPr lang="it-IT" sz="2800" dirty="0">
                <a:cs typeface="Times New Roman" pitchFamily="18" charset="0"/>
              </a:rPr>
              <a:t>Resources defined by function </a:t>
            </a:r>
            <a:r>
              <a:rPr lang="el-GR" sz="2800" dirty="0">
                <a:cs typeface="Times New Roman" pitchFamily="18" charset="0"/>
              </a:rPr>
              <a:t>λ</a:t>
            </a:r>
            <a:r>
              <a:rPr lang="en-US" sz="2800" dirty="0">
                <a:cs typeface="Times New Roman" pitchFamily="18" charset="0"/>
              </a:rPr>
              <a:t> on </a:t>
            </a:r>
            <a:r>
              <a:rPr lang="en-US" sz="2800" dirty="0" smtClean="0">
                <a:cs typeface="Times New Roman" pitchFamily="18" charset="0"/>
              </a:rPr>
              <a:t>memories</a:t>
            </a:r>
          </a:p>
          <a:p>
            <a:endParaRPr lang="en-US" sz="2800" dirty="0">
              <a:latin typeface="Helvetica" pitchFamily="34" charset="0"/>
              <a:cs typeface="Times New Roman" pitchFamily="18" charset="0"/>
            </a:endParaRPr>
          </a:p>
          <a:p>
            <a:endParaRPr lang="en-US" sz="2800" dirty="0" smtClean="0">
              <a:latin typeface="Helvetica" pitchFamily="34" charset="0"/>
              <a:cs typeface="Times New Roman" pitchFamily="18" charset="0"/>
            </a:endParaRPr>
          </a:p>
          <a:p>
            <a:endParaRPr lang="en-US" sz="2800" dirty="0">
              <a:latin typeface="Helvetica" pitchFamily="34" charset="0"/>
              <a:cs typeface="Times New Roman" pitchFamily="18" charset="0"/>
            </a:endParaRPr>
          </a:p>
          <a:p>
            <a:endParaRPr lang="en-US" sz="2800" dirty="0" smtClean="0">
              <a:latin typeface="Helvetica" pitchFamily="34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uses the tuple in read-only modality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All primitives but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newloc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use the locality name in read-only modality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56" y="3237656"/>
            <a:ext cx="6831138" cy="16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206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Map of the talk</a:t>
            </a:r>
            <a:endParaRPr lang="el-GR">
              <a:cs typeface="Times New Roman" pitchFamily="18" charset="0"/>
            </a:endParaRPr>
          </a:p>
        </p:txBody>
      </p:sp>
      <p:sp>
        <p:nvSpPr>
          <p:cNvPr id="130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</a:rPr>
              <a:t>Klaim</a:t>
            </a:r>
            <a:endParaRPr lang="it-IT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</a:rPr>
              <a:t>Uncontrolled reversibility</a:t>
            </a:r>
            <a:endParaRPr lang="it-IT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sz="2800" dirty="0" smtClean="0"/>
              <a:t>The </a:t>
            </a:r>
            <a:r>
              <a:rPr lang="it-IT" sz="2800" b="1" dirty="0" smtClean="0"/>
              <a:t>roll</a:t>
            </a:r>
            <a:r>
              <a:rPr lang="it-IT" sz="2800" dirty="0" smtClean="0"/>
              <a:t> operator</a:t>
            </a:r>
            <a:endParaRPr lang="it-IT" sz="2800" dirty="0"/>
          </a:p>
          <a:p>
            <a:r>
              <a:rPr lang="it-IT" sz="2800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37" y="1137526"/>
            <a:ext cx="49244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243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Controlling reversibility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/>
              <a:t>U</a:t>
            </a:r>
            <a:r>
              <a:rPr lang="it-IT" sz="2800" dirty="0" smtClean="0"/>
              <a:t>ncontrolled reversibility is not suitable for programming</a:t>
            </a:r>
            <a:endParaRPr lang="en-US" sz="2800" dirty="0"/>
          </a:p>
          <a:p>
            <a:r>
              <a:rPr lang="it-IT" sz="2800" dirty="0" smtClean="0"/>
              <a:t>We use reversibility to define a </a:t>
            </a:r>
            <a:r>
              <a:rPr lang="it-IT" sz="2800" b="1" dirty="0" smtClean="0"/>
              <a:t>roll</a:t>
            </a:r>
            <a:r>
              <a:rPr lang="it-IT" sz="2800" dirty="0" smtClean="0"/>
              <a:t> operator </a:t>
            </a:r>
          </a:p>
          <a:p>
            <a:pPr lvl="1"/>
            <a:r>
              <a:rPr lang="it-IT" sz="2400" dirty="0"/>
              <a:t>T</a:t>
            </a:r>
            <a:r>
              <a:rPr lang="it-IT" sz="2400" dirty="0" smtClean="0"/>
              <a:t>o undo a given past action </a:t>
            </a:r>
          </a:p>
          <a:p>
            <a:pPr lvl="1"/>
            <a:r>
              <a:rPr lang="it-IT" sz="2400" dirty="0"/>
              <a:t>A</a:t>
            </a:r>
            <a:r>
              <a:rPr lang="it-IT" sz="2400" dirty="0" smtClean="0"/>
              <a:t>nd all its consequences</a:t>
            </a:r>
          </a:p>
          <a:p>
            <a:r>
              <a:rPr lang="it-IT" sz="2800" dirty="0" smtClean="0">
                <a:cs typeface="Times New Roman" pitchFamily="18" charset="0"/>
              </a:rPr>
              <a:t>We call CR</a:t>
            </a:r>
            <a:r>
              <a:rPr lang="el-GR" sz="2800" dirty="0" smtClean="0">
                <a:cs typeface="Times New Roman" pitchFamily="18" charset="0"/>
              </a:rPr>
              <a:t>μ</a:t>
            </a:r>
            <a:r>
              <a:rPr lang="en-US" sz="2800" dirty="0" err="1" smtClean="0">
                <a:cs typeface="Times New Roman" pitchFamily="18" charset="0"/>
              </a:rPr>
              <a:t>Klaim</a:t>
            </a:r>
            <a:r>
              <a:rPr lang="en-US" sz="2800" dirty="0" smtClean="0">
                <a:cs typeface="Times New Roman" pitchFamily="18" charset="0"/>
              </a:rPr>
              <a:t> the extension of </a:t>
            </a:r>
            <a:r>
              <a:rPr lang="el-GR" sz="2800" dirty="0">
                <a:cs typeface="Times New Roman" pitchFamily="18" charset="0"/>
              </a:rPr>
              <a:t>μ</a:t>
            </a:r>
            <a:r>
              <a:rPr lang="en-US" sz="2800" dirty="0" err="1" smtClean="0">
                <a:cs typeface="Times New Roman" pitchFamily="18" charset="0"/>
              </a:rPr>
              <a:t>Klaim</a:t>
            </a:r>
            <a:r>
              <a:rPr lang="en-US" sz="2800" dirty="0" smtClean="0">
                <a:cs typeface="Times New Roman" pitchFamily="18" charset="0"/>
              </a:rPr>
              <a:t> with </a:t>
            </a:r>
            <a:r>
              <a:rPr lang="en-US" sz="2800" b="1" dirty="0" smtClean="0">
                <a:cs typeface="Times New Roman" pitchFamily="18" charset="0"/>
              </a:rPr>
              <a:t>roll</a:t>
            </a:r>
            <a:r>
              <a:rPr lang="en-US" sz="2800" dirty="0" smtClean="0">
                <a:cs typeface="Times New Roman" pitchFamily="18" charset="0"/>
              </a:rPr>
              <a:t> </a:t>
            </a: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68" y="119560"/>
            <a:ext cx="2381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21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CR</a:t>
            </a:r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syntax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1582725"/>
            <a:ext cx="9909249" cy="24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713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From</a:t>
            </a:r>
          </a:p>
          <a:p>
            <a:endParaRPr lang="it-IT" sz="2800" dirty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We get</a:t>
            </a:r>
          </a:p>
          <a:p>
            <a:endParaRPr lang="en-US" sz="2800" dirty="0">
              <a:cs typeface="Times New Roman" pitchFamily="18" charset="0"/>
            </a:endParaRPr>
          </a:p>
          <a:p>
            <a:endParaRPr lang="en-US" sz="2800" dirty="0" smtClean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When we undo the </a:t>
            </a:r>
            <a:r>
              <a:rPr lang="en-US" sz="2800" b="1" dirty="0" smtClean="0">
                <a:cs typeface="Times New Roman" pitchFamily="18" charset="0"/>
              </a:rPr>
              <a:t>out</a:t>
            </a:r>
            <a:r>
              <a:rPr lang="en-US" sz="2800" dirty="0" smtClean="0">
                <a:cs typeface="Times New Roman" pitchFamily="18" charset="0"/>
              </a:rPr>
              <a:t> we need to restore the </a:t>
            </a:r>
            <a:r>
              <a:rPr lang="en-US" sz="2800" b="1" dirty="0" smtClean="0">
                <a:cs typeface="Times New Roman" pitchFamily="18" charset="0"/>
              </a:rPr>
              <a:t>in</a:t>
            </a:r>
            <a:endParaRPr lang="el-GR" sz="2400" b="1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Example</a:t>
            </a:r>
            <a:endParaRPr lang="el-GR" dirty="0"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68" y="1859134"/>
            <a:ext cx="5585460" cy="280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68" y="2785664"/>
            <a:ext cx="5692140" cy="102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436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Reversing different languages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In principle we would like to take any language and automatically build its causal-consistent reversible extension</a:t>
            </a:r>
          </a:p>
          <a:p>
            <a:pPr lvl="1"/>
            <a:r>
              <a:rPr lang="it-IT" sz="2400" dirty="0" smtClean="0"/>
              <a:t>Not trivial</a:t>
            </a:r>
          </a:p>
          <a:p>
            <a:pPr lvl="1"/>
            <a:r>
              <a:rPr lang="it-IT" sz="2400" dirty="0" smtClean="0"/>
              <a:t>Try from Phillips et al. [FoSSaCS 2006] very limited</a:t>
            </a:r>
          </a:p>
          <a:p>
            <a:r>
              <a:rPr lang="it-IT" sz="2800" dirty="0" smtClean="0"/>
              <a:t>Less ambitious: understand the interplay between causal-consistent reversibility and various constructs and language features</a:t>
            </a:r>
          </a:p>
          <a:p>
            <a:r>
              <a:rPr lang="it-IT" sz="2800" dirty="0" smtClean="0"/>
              <a:t>We put our techniques at work on a language featuring some constructs not considered in past works</a:t>
            </a: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CR</a:t>
            </a:r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semantics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2" y="1200599"/>
            <a:ext cx="9896779" cy="180394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65149" y="1360488"/>
            <a:ext cx="8769919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1773238" indent="-230188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230438" indent="-230188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687638" indent="-230188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144838" indent="-230188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602038" indent="-230188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it-IT" sz="2800" b="0" dirty="0" smtClean="0"/>
          </a:p>
          <a:p>
            <a:endParaRPr lang="it-IT" sz="2800" b="0" dirty="0"/>
          </a:p>
          <a:p>
            <a:endParaRPr lang="it-IT" sz="2800" b="0" dirty="0" smtClean="0"/>
          </a:p>
          <a:p>
            <a:r>
              <a:rPr lang="it-IT" sz="2800" b="0" dirty="0" smtClean="0"/>
              <a:t>M is complete and depends on k</a:t>
            </a:r>
            <a:endParaRPr lang="en-US" sz="2800" b="0" dirty="0" smtClean="0"/>
          </a:p>
          <a:p>
            <a:r>
              <a:rPr lang="it-IT" sz="2800" b="0" dirty="0" smtClean="0"/>
              <a:t>N</a:t>
            </a:r>
            <a:r>
              <a:rPr lang="it-IT" sz="2800" b="0" baseline="-25000" dirty="0" smtClean="0"/>
              <a:t>t</a:t>
            </a:r>
            <a:r>
              <a:rPr lang="it-IT" sz="2800" b="0" dirty="0" smtClean="0"/>
              <a:t>: if the undone action is an </a:t>
            </a:r>
            <a:r>
              <a:rPr lang="it-IT" sz="2800" dirty="0" smtClean="0"/>
              <a:t>in </a:t>
            </a:r>
            <a:r>
              <a:rPr lang="it-IT" sz="2800" b="0" dirty="0" smtClean="0"/>
              <a:t>I should release the tuple </a:t>
            </a:r>
          </a:p>
          <a:p>
            <a:r>
              <a:rPr lang="it-IT" sz="2800" b="0" dirty="0" smtClean="0">
                <a:cs typeface="Times New Roman" pitchFamily="18" charset="0"/>
              </a:rPr>
              <a:t>N</a:t>
            </a:r>
            <a:r>
              <a:rPr lang="it-IT" sz="2800" b="0" baseline="-25000" dirty="0" smtClean="0">
                <a:cs typeface="Times New Roman" pitchFamily="18" charset="0"/>
              </a:rPr>
              <a:t>l</a:t>
            </a:r>
            <a:r>
              <a:rPr lang="it-IT" sz="2800" b="0" dirty="0" smtClean="0">
                <a:cs typeface="Times New Roman" pitchFamily="18" charset="0"/>
              </a:rPr>
              <a:t>: I should not consume the </a:t>
            </a:r>
            <a:r>
              <a:rPr lang="it-IT" sz="2800" dirty="0" smtClean="0">
                <a:cs typeface="Times New Roman" pitchFamily="18" charset="0"/>
              </a:rPr>
              <a:t>roll</a:t>
            </a:r>
            <a:r>
              <a:rPr lang="it-IT" sz="2800" b="0" dirty="0" smtClean="0">
                <a:cs typeface="Times New Roman" pitchFamily="18" charset="0"/>
              </a:rPr>
              <a:t> locality, unless created by the undone computation</a:t>
            </a:r>
          </a:p>
          <a:p>
            <a:r>
              <a:rPr lang="it-IT" sz="2800" b="0" dirty="0" smtClean="0">
                <a:cs typeface="Times New Roman" pitchFamily="18" charset="0"/>
              </a:rPr>
              <a:t>N      : resources consumed by the computation should be released</a:t>
            </a:r>
            <a:endParaRPr lang="el-GR" sz="2400" b="0" dirty="0" smtClean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78" y="5581926"/>
            <a:ext cx="385911" cy="36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560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Results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39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>
                <a:cs typeface="Times New Roman" pitchFamily="18" charset="0"/>
              </a:rPr>
              <a:t>CR</a:t>
            </a:r>
            <a:r>
              <a:rPr lang="el-GR" sz="2800" dirty="0" smtClean="0">
                <a:cs typeface="Times New Roman" pitchFamily="18" charset="0"/>
              </a:rPr>
              <a:t>μ</a:t>
            </a:r>
            <a:r>
              <a:rPr lang="en-US" sz="2800" dirty="0" err="1" smtClean="0">
                <a:cs typeface="Times New Roman" pitchFamily="18" charset="0"/>
              </a:rPr>
              <a:t>Klaim</a:t>
            </a:r>
            <a:r>
              <a:rPr lang="en-US" sz="2800" dirty="0" smtClean="0">
                <a:cs typeface="Times New Roman" pitchFamily="18" charset="0"/>
              </a:rPr>
              <a:t> is a controlled version of </a:t>
            </a:r>
            <a:r>
              <a:rPr lang="it-IT" sz="2800" dirty="0">
                <a:cs typeface="Times New Roman" pitchFamily="18" charset="0"/>
              </a:rPr>
              <a:t>R</a:t>
            </a:r>
            <a:r>
              <a:rPr lang="el-GR" sz="2800" dirty="0">
                <a:cs typeface="Times New Roman" pitchFamily="18" charset="0"/>
              </a:rPr>
              <a:t>μ</a:t>
            </a:r>
            <a:r>
              <a:rPr lang="en-US" sz="2800" dirty="0" err="1" smtClean="0">
                <a:cs typeface="Times New Roman" pitchFamily="18" charset="0"/>
              </a:rPr>
              <a:t>Klaim</a:t>
            </a:r>
            <a:endParaRPr lang="en-US" sz="2800" dirty="0" smtClean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It inherits all its properties</a:t>
            </a:r>
            <a:endParaRPr lang="it-IT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056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Map of the talk</a:t>
            </a:r>
            <a:endParaRPr lang="el-GR">
              <a:cs typeface="Times New Roman" pitchFamily="18" charset="0"/>
            </a:endParaRPr>
          </a:p>
        </p:txBody>
      </p:sp>
      <p:sp>
        <p:nvSpPr>
          <p:cNvPr id="130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</a:rPr>
              <a:t>Klaim</a:t>
            </a:r>
            <a:endParaRPr lang="it-IT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</a:rPr>
              <a:t>Uncontrolled reversibility</a:t>
            </a:r>
            <a:endParaRPr lang="it-IT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</a:rPr>
              <a:t>The roll operator</a:t>
            </a:r>
            <a:endParaRPr lang="it-IT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sz="2800" dirty="0"/>
              <a:t>Conclusions</a:t>
            </a: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37" y="1137526"/>
            <a:ext cx="49244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243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Summary</a:t>
            </a:r>
            <a:endParaRPr lang="el-GR">
              <a:cs typeface="Times New Roman" pitchFamily="18" charset="0"/>
            </a:endParaRPr>
          </a:p>
        </p:txBody>
      </p:sp>
      <p:sp>
        <p:nvSpPr>
          <p:cNvPr id="139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>
                <a:cs typeface="Times New Roman" pitchFamily="18" charset="0"/>
              </a:rPr>
              <a:t>We defined uncontrolled and controlled causal-consistent reversibility for </a:t>
            </a:r>
            <a:r>
              <a:rPr lang="el-GR" sz="2800" dirty="0" smtClean="0">
                <a:cs typeface="Times New Roman" pitchFamily="18" charset="0"/>
              </a:rPr>
              <a:t>μ</a:t>
            </a:r>
            <a:r>
              <a:rPr lang="en-US" sz="2800" dirty="0" err="1" smtClean="0">
                <a:cs typeface="Times New Roman" pitchFamily="18" charset="0"/>
              </a:rPr>
              <a:t>Klaim</a:t>
            </a:r>
            <a:endParaRPr lang="it-IT" sz="2400" dirty="0">
              <a:cs typeface="Times New Roman" pitchFamily="18" charset="0"/>
            </a:endParaRPr>
          </a:p>
          <a:p>
            <a:r>
              <a:rPr lang="it-IT" sz="2800" dirty="0" smtClean="0">
                <a:cs typeface="Times New Roman" pitchFamily="18" charset="0"/>
              </a:rPr>
              <a:t>Two main features taken into account</a:t>
            </a:r>
            <a:endParaRPr lang="it-IT" sz="2800" dirty="0">
              <a:cs typeface="Times New Roman" pitchFamily="18" charset="0"/>
            </a:endParaRPr>
          </a:p>
          <a:p>
            <a:pPr lvl="1"/>
            <a:r>
              <a:rPr lang="it-IT" sz="2400" dirty="0" smtClean="0">
                <a:cs typeface="Times New Roman" pitchFamily="18" charset="0"/>
              </a:rPr>
              <a:t>Read dependences</a:t>
            </a:r>
          </a:p>
          <a:p>
            <a:pPr lvl="1"/>
            <a:r>
              <a:rPr lang="it-IT" sz="2400" dirty="0" smtClean="0">
                <a:cs typeface="Times New Roman" pitchFamily="18" charset="0"/>
              </a:rPr>
              <a:t>Localities</a:t>
            </a:r>
          </a:p>
        </p:txBody>
      </p:sp>
    </p:spTree>
    <p:extLst>
      <p:ext uri="{BB962C8B-B14F-4D97-AF65-F5344CB8AC3E}">
        <p14:creationId xmlns:p14="http://schemas.microsoft.com/office/powerpoint/2010/main" val="22578714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Future work</a:t>
            </a:r>
            <a:endParaRPr lang="el-GR" baseline="-25000">
              <a:cs typeface="Times New Roman" pitchFamily="18" charset="0"/>
            </a:endParaRPr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Part of HO</a:t>
            </a:r>
            <a:r>
              <a:rPr lang="el-GR" sz="2800" dirty="0" smtClean="0"/>
              <a:t>π</a:t>
            </a:r>
            <a:r>
              <a:rPr lang="en-US" sz="2800" dirty="0" smtClean="0"/>
              <a:t> theory not yet transported to </a:t>
            </a:r>
            <a:r>
              <a:rPr lang="el-GR" sz="2800" dirty="0" smtClean="0"/>
              <a:t>μ</a:t>
            </a:r>
            <a:r>
              <a:rPr lang="en-US" sz="2800" dirty="0" err="1" smtClean="0"/>
              <a:t>Klaim</a:t>
            </a:r>
            <a:endParaRPr lang="en-US" sz="2800" dirty="0" smtClean="0"/>
          </a:p>
          <a:p>
            <a:pPr lvl="1"/>
            <a:r>
              <a:rPr lang="it-IT" sz="2400" dirty="0" smtClean="0"/>
              <a:t>Behavioral theory</a:t>
            </a:r>
          </a:p>
          <a:p>
            <a:pPr lvl="1"/>
            <a:r>
              <a:rPr lang="it-IT" sz="2400" dirty="0" smtClean="0"/>
              <a:t>Alternatives</a:t>
            </a:r>
          </a:p>
          <a:p>
            <a:pPr lvl="1"/>
            <a:r>
              <a:rPr lang="it-IT" sz="2400" dirty="0" smtClean="0"/>
              <a:t>Encoding of the reversible language in the basic one</a:t>
            </a:r>
          </a:p>
          <a:p>
            <a:pPr lvl="2"/>
            <a:r>
              <a:rPr lang="it-IT" sz="2000" dirty="0" smtClean="0"/>
              <a:t>Would allow to exploit Klaim implementations</a:t>
            </a:r>
          </a:p>
          <a:p>
            <a:pPr lvl="1"/>
            <a:r>
              <a:rPr lang="it-IT" sz="2400" dirty="0" smtClean="0"/>
              <a:t>Low-level controlled semantics</a:t>
            </a:r>
          </a:p>
          <a:p>
            <a:r>
              <a:rPr lang="it-IT" sz="2800" dirty="0" smtClean="0"/>
              <a:t>The killer application may be in the field of STM</a:t>
            </a:r>
          </a:p>
          <a:p>
            <a:r>
              <a:rPr lang="it-IT" sz="2800" dirty="0" smtClean="0"/>
              <a:t>Relation between </a:t>
            </a:r>
          </a:p>
          <a:p>
            <a:pPr lvl="1"/>
            <a:r>
              <a:rPr lang="it-IT" sz="2400" dirty="0"/>
              <a:t>D</a:t>
            </a:r>
            <a:r>
              <a:rPr lang="it-IT" sz="2400" dirty="0" smtClean="0"/>
              <a:t>efinition of concurrent transitions in uncontrolled reversibility</a:t>
            </a:r>
          </a:p>
          <a:p>
            <a:pPr lvl="1"/>
            <a:r>
              <a:rPr lang="it-IT" sz="2400" dirty="0" smtClean="0"/>
              <a:t>The causality relation used in controlled reversibility</a:t>
            </a:r>
            <a:endParaRPr lang="it-IT" sz="2400" dirty="0"/>
          </a:p>
          <a:p>
            <a:endParaRPr lang="el-GR" sz="2800" dirty="0">
              <a:cs typeface="Times New Roman" pitchFamily="18" charset="0"/>
            </a:endParaRP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pitchFamily="34" charset="0"/>
              </a:rPr>
              <a:t>End of talk</a:t>
            </a:r>
          </a:p>
        </p:txBody>
      </p:sp>
      <p:sp>
        <p:nvSpPr>
          <p:cNvPr id="1341443" name="WordArt 3"/>
          <p:cNvSpPr>
            <a:spLocks noChangeArrowheads="1" noChangeShapeType="1" noTextEdit="1"/>
          </p:cNvSpPr>
          <p:nvPr/>
        </p:nvSpPr>
        <p:spPr bwMode="auto">
          <a:xfrm>
            <a:off x="1193800" y="620713"/>
            <a:ext cx="5803900" cy="22145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>
              <a:buFont typeface="Monotype Sorts" pitchFamily="2" charset="2"/>
              <a:buNone/>
            </a:pPr>
            <a:r>
              <a:rPr lang="fr-FR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Thanks!</a:t>
            </a:r>
          </a:p>
        </p:txBody>
      </p:sp>
      <p:sp>
        <p:nvSpPr>
          <p:cNvPr id="1341445" name="WordArt 5"/>
          <p:cNvSpPr>
            <a:spLocks noChangeArrowheads="1" noChangeShapeType="1" noTextEdit="1"/>
          </p:cNvSpPr>
          <p:nvPr/>
        </p:nvSpPr>
        <p:spPr bwMode="auto">
          <a:xfrm>
            <a:off x="2262188" y="3582988"/>
            <a:ext cx="4806950" cy="3067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buFont typeface="Monotype Sorts" pitchFamily="2" charset="2"/>
              <a:buNone/>
            </a:pPr>
            <a:r>
              <a:rPr lang="fr-FR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Questions?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43" grpId="0" animBg="1"/>
      <p:bldP spid="13414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Map of the talk</a:t>
            </a:r>
            <a:endParaRPr lang="el-GR">
              <a:cs typeface="Times New Roman" pitchFamily="18" charset="0"/>
            </a:endParaRPr>
          </a:p>
        </p:txBody>
      </p:sp>
      <p:sp>
        <p:nvSpPr>
          <p:cNvPr id="130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Klaim</a:t>
            </a:r>
            <a:endParaRPr lang="it-IT" sz="2800" dirty="0"/>
          </a:p>
          <a:p>
            <a:r>
              <a:rPr lang="it-IT" sz="2800" dirty="0" smtClean="0"/>
              <a:t>Uncontrolled reversibility</a:t>
            </a:r>
            <a:endParaRPr lang="it-IT" sz="2800" dirty="0"/>
          </a:p>
          <a:p>
            <a:r>
              <a:rPr lang="it-IT" sz="2800" dirty="0" smtClean="0"/>
              <a:t>The </a:t>
            </a:r>
            <a:r>
              <a:rPr lang="it-IT" sz="2800" b="1" dirty="0" smtClean="0"/>
              <a:t>roll</a:t>
            </a:r>
            <a:r>
              <a:rPr lang="it-IT" sz="2800" dirty="0" smtClean="0"/>
              <a:t> operator</a:t>
            </a:r>
            <a:endParaRPr lang="it-IT" sz="2800" dirty="0"/>
          </a:p>
          <a:p>
            <a:r>
              <a:rPr lang="it-IT" sz="2800" dirty="0"/>
              <a:t>Conclusions</a:t>
            </a: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37" y="1137526"/>
            <a:ext cx="4924425" cy="31908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Map of the talk</a:t>
            </a:r>
            <a:endParaRPr lang="el-GR">
              <a:cs typeface="Times New Roman" pitchFamily="18" charset="0"/>
            </a:endParaRPr>
          </a:p>
        </p:txBody>
      </p:sp>
      <p:sp>
        <p:nvSpPr>
          <p:cNvPr id="130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Klaim</a:t>
            </a:r>
            <a:endParaRPr lang="it-IT" sz="2800" dirty="0"/>
          </a:p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</a:rPr>
              <a:t>Uncontrolled reversibility</a:t>
            </a:r>
            <a:endParaRPr lang="it-IT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</a:rPr>
              <a:t>The </a:t>
            </a:r>
            <a:r>
              <a:rPr lang="it-IT" sz="2800" b="1" dirty="0" smtClean="0">
                <a:solidFill>
                  <a:schemeClr val="bg1">
                    <a:lumMod val="75000"/>
                  </a:schemeClr>
                </a:solidFill>
              </a:rPr>
              <a:t>roll</a:t>
            </a:r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</a:rPr>
              <a:t> operator</a:t>
            </a:r>
            <a:endParaRPr lang="it-IT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sz="2800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37" y="1137526"/>
            <a:ext cx="49244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568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Klaim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Coordination language based on distributed tuple spaces</a:t>
            </a:r>
          </a:p>
          <a:p>
            <a:pPr lvl="1"/>
            <a:r>
              <a:rPr lang="it-IT" sz="2400" dirty="0" smtClean="0"/>
              <a:t>Linda operations for creating and accessing tuples</a:t>
            </a:r>
          </a:p>
          <a:p>
            <a:pPr lvl="1"/>
            <a:r>
              <a:rPr lang="it-IT" sz="2400" dirty="0" smtClean="0"/>
              <a:t>Tuples accessed by pattern matching</a:t>
            </a:r>
          </a:p>
          <a:p>
            <a:r>
              <a:rPr lang="it-IT" sz="2800" dirty="0" smtClean="0"/>
              <a:t>Klaim nets composed by distributed nodes containing processes and data (tuples)</a:t>
            </a:r>
          </a:p>
          <a:p>
            <a:r>
              <a:rPr lang="it-IT" sz="2800" dirty="0" smtClean="0"/>
              <a:t>We consider a subset of Klaim called </a:t>
            </a:r>
            <a:r>
              <a:rPr lang="el-GR" sz="2800" dirty="0" smtClean="0"/>
              <a:t>μ</a:t>
            </a:r>
            <a:r>
              <a:rPr lang="en-US" sz="2800" dirty="0" err="1" smtClean="0"/>
              <a:t>Klaim</a:t>
            </a: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02" y="4196689"/>
            <a:ext cx="15240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026" y="4510088"/>
            <a:ext cx="1704975" cy="1495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92" y="4210337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84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syntax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82741"/>
            <a:ext cx="9792965" cy="395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098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semantics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1" y="1115990"/>
            <a:ext cx="9478158" cy="558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909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Map of the talk</a:t>
            </a:r>
            <a:endParaRPr lang="el-GR">
              <a:cs typeface="Times New Roman" pitchFamily="18" charset="0"/>
            </a:endParaRPr>
          </a:p>
        </p:txBody>
      </p:sp>
      <p:sp>
        <p:nvSpPr>
          <p:cNvPr id="130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</a:rPr>
              <a:t>Klaim</a:t>
            </a:r>
            <a:endParaRPr lang="it-IT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sz="2800" dirty="0" smtClean="0"/>
              <a:t>Uncontrolled reversibility</a:t>
            </a:r>
            <a:endParaRPr lang="it-IT" sz="2800" dirty="0"/>
          </a:p>
          <a:p>
            <a:r>
              <a:rPr lang="it-IT" sz="2800" dirty="0" smtClean="0">
                <a:solidFill>
                  <a:schemeClr val="bg1">
                    <a:lumMod val="75000"/>
                  </a:schemeClr>
                </a:solidFill>
              </a:rPr>
              <a:t>The roll operator</a:t>
            </a:r>
            <a:endParaRPr lang="it-IT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sz="2800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37" y="1137526"/>
            <a:ext cx="49244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243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Making </a:t>
            </a:r>
            <a:r>
              <a:rPr lang="el-GR" dirty="0" smtClean="0">
                <a:cs typeface="Times New Roman" pitchFamily="18" charset="0"/>
              </a:rPr>
              <a:t>μ</a:t>
            </a:r>
            <a:r>
              <a:rPr lang="en-US" dirty="0" err="1" smtClean="0">
                <a:cs typeface="Times New Roman" pitchFamily="18" charset="0"/>
              </a:rPr>
              <a:t>Klaim</a:t>
            </a:r>
            <a:r>
              <a:rPr lang="en-US" dirty="0" smtClean="0">
                <a:cs typeface="Times New Roman" pitchFamily="18" charset="0"/>
              </a:rPr>
              <a:t> reversible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We want to apply the technique used for HO</a:t>
            </a:r>
            <a:r>
              <a:rPr lang="el-GR" sz="2800" dirty="0" smtClean="0"/>
              <a:t>π</a:t>
            </a:r>
            <a:r>
              <a:rPr lang="en-US" sz="2800" dirty="0" smtClean="0"/>
              <a:t> to </a:t>
            </a:r>
            <a:r>
              <a:rPr lang="el-GR" sz="2800" dirty="0" smtClean="0"/>
              <a:t>μ</a:t>
            </a:r>
            <a:r>
              <a:rPr lang="en-US" sz="2800" dirty="0" err="1" smtClean="0"/>
              <a:t>Klaim</a:t>
            </a:r>
            <a:endParaRPr lang="en-US" sz="2800" dirty="0" smtClean="0"/>
          </a:p>
          <a:p>
            <a:r>
              <a:rPr lang="it-IT" sz="2800" dirty="0" smtClean="0"/>
              <a:t>We call R</a:t>
            </a:r>
            <a:r>
              <a:rPr lang="el-GR" sz="2800" dirty="0" smtClean="0">
                <a:cs typeface="Times New Roman" pitchFamily="18" charset="0"/>
              </a:rPr>
              <a:t>μ</a:t>
            </a:r>
            <a:r>
              <a:rPr lang="en-US" sz="2800" dirty="0" err="1" smtClean="0">
                <a:cs typeface="Times New Roman" pitchFamily="18" charset="0"/>
              </a:rPr>
              <a:t>Klaim</a:t>
            </a:r>
            <a:r>
              <a:rPr lang="en-US" sz="2800" dirty="0" smtClean="0">
                <a:cs typeface="Times New Roman" pitchFamily="18" charset="0"/>
              </a:rPr>
              <a:t> the resulting language</a:t>
            </a:r>
            <a:endParaRPr lang="it-IT" sz="2800" dirty="0" smtClean="0"/>
          </a:p>
          <a:p>
            <a:r>
              <a:rPr lang="en-US" sz="2800" dirty="0" smtClean="0"/>
              <a:t>Some new problems arise</a:t>
            </a:r>
            <a:endParaRPr lang="en-US" sz="2800" dirty="0"/>
          </a:p>
          <a:p>
            <a:r>
              <a:rPr lang="it-IT" sz="2800" dirty="0" smtClean="0"/>
              <a:t>Read dependencies</a:t>
            </a:r>
          </a:p>
          <a:p>
            <a:pPr lvl="1"/>
            <a:r>
              <a:rPr lang="it-IT" sz="2400" dirty="0" smtClean="0"/>
              <a:t>Two </a:t>
            </a:r>
            <a:r>
              <a:rPr lang="it-IT" sz="2400" b="1" dirty="0" smtClean="0"/>
              <a:t>read</a:t>
            </a:r>
            <a:r>
              <a:rPr lang="it-IT" sz="2400" dirty="0" smtClean="0"/>
              <a:t>s on the same tuple should not create dependences</a:t>
            </a:r>
          </a:p>
          <a:p>
            <a:pPr lvl="1"/>
            <a:r>
              <a:rPr lang="it-IT" sz="2400" dirty="0" smtClean="0"/>
              <a:t>If the </a:t>
            </a:r>
            <a:r>
              <a:rPr lang="it-IT" sz="2400" b="1" dirty="0" smtClean="0"/>
              <a:t>out</a:t>
            </a:r>
            <a:r>
              <a:rPr lang="it-IT" sz="2400" dirty="0" smtClean="0"/>
              <a:t> creating the tuple is undone then </a:t>
            </a:r>
            <a:r>
              <a:rPr lang="it-IT" sz="2400" b="1" dirty="0" smtClean="0"/>
              <a:t>read</a:t>
            </a:r>
            <a:r>
              <a:rPr lang="it-IT" sz="2400" dirty="0" smtClean="0"/>
              <a:t>s on the tuple should be undone too</a:t>
            </a:r>
          </a:p>
          <a:p>
            <a:r>
              <a:rPr lang="it-IT" sz="2800" dirty="0" smtClean="0"/>
              <a:t>Localities</a:t>
            </a:r>
          </a:p>
          <a:p>
            <a:pPr lvl="1"/>
            <a:r>
              <a:rPr lang="it-IT" sz="2400" dirty="0" smtClean="0">
                <a:cs typeface="Times New Roman" pitchFamily="18" charset="0"/>
              </a:rPr>
              <a:t>Localities are now resources and establish dependences</a:t>
            </a:r>
          </a:p>
          <a:p>
            <a:pPr lvl="1"/>
            <a:r>
              <a:rPr lang="it-IT" sz="2400" dirty="0" smtClean="0">
                <a:cs typeface="Times New Roman" pitchFamily="18" charset="0"/>
              </a:rPr>
              <a:t>To undo a </a:t>
            </a:r>
            <a:r>
              <a:rPr lang="it-IT" sz="2400" b="1" dirty="0" smtClean="0">
                <a:cs typeface="Times New Roman" pitchFamily="18" charset="0"/>
              </a:rPr>
              <a:t>newloc</a:t>
            </a:r>
            <a:r>
              <a:rPr lang="it-IT" sz="2400" dirty="0" smtClean="0">
                <a:cs typeface="Times New Roman" pitchFamily="18" charset="0"/>
              </a:rPr>
              <a:t> one has to undo all the operations on the created locality</a:t>
            </a:r>
            <a:endParaRPr lang="el-GR" sz="2400" dirty="0" smtClean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2535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[usenames]{color}&#10;\usepackage{TeX4PPT}&#10;%Macros&#10;\DeclareMathOperator{\grammar}{::=}&#10;\newcommand{\co}[1]{\overline{ #1 }}&#10;\newcommand{\tup}[1]{\langle{ #1 }\rangle}&#10;\newcommand{\nil}{\mathbf{0}}&#10;\newcommand{\sub}[2]{[\raisebox{.5ex}{\small$#1$}\! /&#10;\!\mbox{\small$#2$}]}&#10;\def \nonterminal #1{\textbf {#1}}&#10;\def \mid {\; | \;}&#10;\def \littlemid {\mbox{ \small $|$}}&#10;\def \polout{\overline{x}\;\tilde{v}}&#10;\def \polin{x(\tilde{u})}&#10;\def \indexpolin{x_i(\tilde{u}_i)}&#10;\newcommand{\SOCK}{\textsf{SOCK}}&#10;\newcommand{\JOLIE}{\textsf{JOLIE}}&#10;\newcommand{\ntr}{\triangleright\hspace{-8pt}/}&#10;\newcommand{\nvdash}{\vdash\hspace{-8pt}/}&#10;\newcommand{\confeop}{/\hspace{-3pt}/}&#10;\newcommand{\confeoptris}{/\hspace{-3pt}/\hspace{-3pt}/}&#10;\newcommand{\nil}{\mathbf{0}}&#10;\newcommand{\nex}{\exists \hspace{-6pt}/}&#10;\newcommand{\nequiv}{\equiv \hspace{-9pt}/\ \:}&#10;\newcommand{\trs}[1]{\mbox{$\langle$ \hspace{-0.17cm}$|$} #1&#10;\mbox{$| \hspace{-2pt} \rangle$}}&#10;\def \invoke{A(\tilde{u})}&#10;\newcommand{\bn}[1]{\mathrm{bn}(#1)}&#10;\newcommand{\fn}[1]{\mathrm{fn}(#1)}&#10;\def \mathax #1#2{\begin{array}{l} {\mbox{\scriptsize ({\sc #1})} } \\ #2&#10;\end{array}}&#10;\newcommand{\inter}[6]{\left(#1,#2,#3,#4,#5,#6\right)}&#10;\newcommand{\CL}{\texttt{CL}}&#10;&#10;\newcommand{\sensoria}{\textsc{Sensoria}}&#10;&#10;% ROBERTO &#10;\newcommand{\owo}[3]{\overline{#1}@#2(#3)}&#10;\newcommand{\owolbl}[3]{\overline{#1}(#3)@#2}&#10;\newcommand{\owi}[2]{#1(#2)}&#10;\newcommand{\rro}[4]{\overline{#1}@#2(#3,#4)}&#10;\newcommand{\rri}[4]{#1(#2,#3,#4)}&#10;&#10;\def \mathrule #1#2#3{\begin{array}{l}&#10;    {\mbox{\scriptsize ({\sc #1})} }&#10;    \\ \bigfract{#2}{#3}&#10;\end{array}}&#10;\newcommand{\bigfract}[2]{\frac{^{\textstyle #1}}{_{\textstyle #2}}}&#10;&#10;% IVAN&#10;\newcommand{\co}[1]{\overline{#1}}&#10;\newcommand{\lbl}[3]{#1(#2:#3)}&#10;\newcommand{\sub}[2]{#1/#2}&#10;\newcommand{\noarg}{\_\,}&#10;\newcommand{\sem}[1]{\llbracket #1 \rrbracket}&#10;\DeclareMathOperator{\gram}{::=}&#10;\DeclareMathOperator{\dom}{Dom}&#10;\DeclareMathOperator{\var}{Var}&#10;\DeclareMathOperator{\correlate}{\triangleright}&#10;\DeclareMathOperator{\partof}{\mathbf{P}}&#10;\DeclareMathOperator{\instl}{inst}&#10;\newcommand{\iteration}[2]{#1 \rightleftharpoons #2}&#10;\newcommand{\install}[2]{\instl(#1,#2)} &#10;\newcommand{\protection}[1]{\left\langle #1\right\rangle} &#10;%\newcommand{\scope}[5]{\{#1:#2:#3:#4\}_{#5}}&#10;\newcommand{\scope}[3]{\{#1:#2\}_{#3}}&#10;\newcommand{\killable}[1]{killable(#1,f)}&#10;\DeclareMathOperator{\throw}{throw}&#10;\DeclareMathOperator{\comp}{comp}&#10;\newcommand{\arro}[1]{\xrightarrow[]{#1}}&#10;\DeclareMathOperator{\update}{\oplus}&#10;\DeclareMathOperator{\cmp}{cmp}&#10;\DeclareMathOperator{\extr}{extr}&#10;\newcommand{\ift}[3]{#1?#2:#3}&#10;\newcommand{\tuple}[1]{\left\langle #1\right\rangle}&#10;\newcommand{\scopex}[2]{\{#1\}_{#2}}&#10;\newcommand{\lam}[1]{\ensuremath{\lambda #1}} &#10;\newcommand{\instc}[1]{\ensuremath{\opnsf{inst}\lfloor #1 \rfloor}}&#10;\newcommand{\llbracket}{[\![}&#10;\newcommand{\rrbracket}{]\!]}&#10;\newcommand{\trans}[1]{\llbracket {#1} \rrbracket}&#10;\newcommand{\transl}[2]{\llbracket {#1} \rrbracket_{#2}}&#10;\newcommand{\transll}[3]{\llbracket {#1} \rrbracket_{#2}^{#3}}&#10;\newcommand{\transllset}[2]{\{\!| {#1} |\!\}_{#2}}&#10;\newcommand{\pars}{\mathbin{\mid}}              % PARallel Symbol&#10;\newcommand{\res}[1]{\ensuremath{(\nu\,{#1})\,}} % scope REStriction&#10;\newcommand{\sint}[2]{{#1}({#2})}             % INput constructor&#10;\newcommand{\outc}[2]{\overline{#1}\angles{#2}}  % OUTput constructor overline&#10;\newcommand{\blok}[1]{\langle #1 \rangle}        % Protected execution unit"/>
  <p:tag name="MAGPC" val="200"/>
  <p:tag name="FONT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mathpartir}&#10;\usepackage{color}&#10;\pagestyle{empty}&#10;&#10;%%%FRA&#10;\newcommand{\action}{a}&#10;\newcommand{\expr}{e}&#10;\newcommand{\val}{v}&#10;\newcommand{\recx}[2]{\mathbf{rec}\ #1.#2}&#10;\newcommand{\xorl}{u}&#10;\newcommand{\knew}[1]{\mathbf{new}(#1)}&#10;\newcommand{\recstr}{\prlaw{Rec}}&#10;\newcommand{\eval}[1]{[\![#1]\!]}&#10;&#10;%%%E&#10;\newcommand{\close}[2]{[\![#1]\!]_{#2}}&#10;\newcommand{\closure}[2]{{\it closure}_{#1}(#2)}&#10;\newcommand{\rev}[1]{#1_{\revt}}&#10;\newcommand{\revt}{{\scriptstyle{\bullet}}}&#10;\newcommand{\trans}[1]{ \stackrel{#1}{\longrightarrow}}&#10;\newcommand{\funUpdate}[3]{{\it update}(#1,#2,#3)}&#10;\newcommand{\tr}{\delta}&#10;\newcommand{\bkreduceR}{\rightsquigarrow_{r}}&#10;\newcommand{\reduceR}{\mapsto_{r}}&#10;\newcommand{\bkreduceC}{\rightsquigarrow_{c}}&#10;\newcommand{\reduceC}{\mapsto_{c}}&#10;\newcommand{\zerostr}{\prlaw{Garb}}&#10;&#10;%%%IVAN&#10;&#10;\newcommand{\alt}{\%}&#10;&#10;\newcommand{\ckey}[3]{\langle #1,#2 \rangle \cdot #3 }&#10;&#10;\newcommand{\memgen}[2]{[#1;#2]}&#10;\newcommand{\membody}{\xi}&#10;\newcommand{\memout}[3]{[#1;#2;#3]}&#10;\newcommand{\memeval}[3]{[#1;#2;#3]}&#10;\newcommand{\memin}[4]{[#1.#2;#3;#4]}&#10;%\newcommand{\memrd}[5]{[#1;#2;#3\{#4\};#5]}&#10;\newcommand{\memrd}[4]{[#1.#2;#3;#4]}&#10;\newcommand{\memnl}[2]{[#1;#2]}&#10;%\newcommand{\tupleK}[2]{\tuple{#1}_{#2}}&#10;\newcommand{\tupleK}[2]{\tuple{#1}} %secondo parametro obsoleto&#10;\newcommand{\rd}[1]{\mathtt{r}(#1)}&#10;&#10;\newcommand{\bkreduce}{\rightsquigarrow}&#10;&#10;\newcommand{\tagp}{\prlaw{TagP}}&#10;\newcommand{\tagr}{\prlaw{TagR}}&#10;&#10;&#10;%controlling%&#10;\newcommand{\cause}{&lt;}&#10;\newcommand{\caused}{&lt;:}&#10;\newcommand{\dup}[3]{#1\prec (#2,#3)}&#10;\newcommand{\proj}[1]{\lightning_{#1}}&#10;\newcommand{\st}{\,|\,}&#10;\newcommand{\comp}{\mathtt{complete}}&#10;\newcommand{\roll}[1]{\mathbf{roll}(#1)}&#10;%%%%%%%%%%%%%%%%%%%%%%%%%%%%%%%%%%%%%%%%%%%%%%&#10;&#10;\newcommand{\klaim}{\textsc{Klaim}}&#10;\newcommand{\xklaim}{\textsc{X-Klaim}}&#10;\newcommand{\klava}{\textsc{Klava}}&#10;\newcommand{\MetaKlaim}{\textsc{MetaKlaim}}&#10;\newcommand{\wsbpel}{WS-BPEL}&#10;\newcommand{\cows}{\textsc{COWS}} % COWS&#10;\newcommand{\muklaim}{$\mu$\textsc{Klaim}\xspace}&#10;\font\boldsc=cmbcsc10&#10;\newcommand{\muklaimS}{ {\large $\mu$\boldsc{Klaim}}\xspace} &#10;&#10;\newcommand{\rmuklaim}{\textsc{r}$\mu$\textsc{Klaim}\xspace}&#10;\newcommand{\crmuklaim}{\textsc{cr}$\mu$\textsc{Klaim}\xspace}&#10;&#10;\newcommand{\define}{\triangleq}&#10;\newcommand{\nil}{\textbf{0}}&#10;\newcommand{\erN}{\mathtt{erN}}&#10;\newcommand{\erC}{\mathtt{erC}}&#10;\newcommand{\erCon}{\mathtt{erCon}}&#10;&#10;\newcommand{\code}[3]&#10;{&#10;  \lstset{&#10;    basicstyle=\tiny\ttfamily,&#10;    stringstyle=\color{red},&#10;    commentstyle=\color{green},&#10;    keywordstyle=\color{blue}\bfseries\underbar,&#10;    caption={#1},&#10;    label={#2},&#10;    frame={tb},&#10;    numbers=left,&#10;    numberstyle=\tiny,&#10;    numbersep=5pt,&#10;    language=Java,&#10;    showtabs=false,&#10;    showstringspaces=false,&#10;    identifierstyle=,&#10;    breaklines,&#10;    literate={~=}{{$\neq$}}2{&lt;=}{{$\leq$}}2{&gt;=}{{$\geq$}}2{&amp;}{{$\&amp;$}}2,&#10;    backgroundcolor=\color{mygrey}&#10;    }&#10;  \lstinputlisting{code/#3}&#10;}&#10;&#10;&#10;%\newcommand{\node}[3]{#1 \,::_{#2}\, #3}&#10;\newcommand{\node}[3]{#1 \,::\, #3}&#10;%\newcommand{\Sep}{\ \big |\ }&#10;\newcommand{\Sep}{\ \mid\ }&#10;\newcommand{\tuple}[1]{\langle#1\rangle}&#10;\newcommand{\netcomp}{\parallel}&#10;%\newcommand{\emptynet}{\mathbf{0}}&#10;\newcommand{\self}{\mathbf{self}}&#10;\newcommand{\kread}[2]{\mathbf{read}(#1)@#2}&#10;\newcommand{\kin}[2]{\mathbf{in}(#1)@#2}&#10;\newcommand{\kreadg}[3]{\mathbf{read}_{#3}(#1)@#2}&#10;\newcommand{\king}[3]{\mathbf{in}_{#3}(#1)@#2}&#10;\newcommand{\kreadp}[2]{\mathbf{readp}(#1)@#2}&#10;\newcommand{\kreadpw}[3]{\mathbf{readp}(#1)\mathbf{where}(#2)@#3}&#10;\newcommand{\kinp}[2]{\mathbf{inp}(#1)@#2}&#10;\newcommand{\kout}[2]{\mathbf{out}(#1)@#2}&#10;\newcommand{\keval}[2]{\mathbf{eval}(#1)@#2}&#10;\newcommand{\knewloc}[1]{\mathbf{newloc}(#1)}&#10;\newcommand{\koutg}[3]{\mathbf{out}_{#3}(#1)@#2}&#10;\newcommand{\kevalg}[3]{\mathbf{eval}_{#3}(#1)@#2}&#10;\newcommand{\knewlocg}[2]{\mathbf{newloc}_{#2}(#1)}&#10;\newcommand{\kif}[1]{\mathbf{if}\ (#1)\ \mathbf{then}}&#10;\newcommand{\kelse}{\mathbf{else}}&#10;\newcommand{\kfor}[2]{\mathbf{for}\ #1\ \mathbf{to}\ #2}&#10;\newcommand{\kreturn}{\mathbf{return}}&#10;&#10;&#10;\newcommand{\mmnil}{{\bf nil}}&#10;\newcommand{\mmif}{{\bf if}}&#10;\newcommand{\mmfor}{{\bf for}}&#10;\newcommand{\mmforall}{{\bf forall}}&#10;\newcommand{\mmthen}{{\bf then}}&#10;\newcommand{\mmelse}{{\bf else}}&#10;\newcommand{\mmwhile}{{\bf while}}&#10;\newcommand{\mmdo}{{\bf do}}&#10;\newcommand{\mmgo}{{\bf go}}&#10;\newcommand{\mmeval}{{\bf eval}}&#10;\newcommand{\mmread}{{\bf read}}&#10;\newcommand{\mmreadp}{{\bf readp}}&#10;\newcommand{\mmout}{{\bf out}}&#10;\newcommand{\mmin}{{\bf in}}&#10;\newcommand{\mmsys}{{\bf sys}}&#10;\newcommand{\mminp}{{\bf inp}}&#10;%\newcommand{\mmpar}{{\bf par}}&#10;\newcommand{\mmsuccess}{{\bf success}\,-{\bf on}}&#10;\newcommand{\mmsucc}{{\bf success}}&#10;\newcommand{\mmrec}{{\bf rec}}&#10;\newcommand{\mmts}{{\bf ts}}&#10;&#10;\newcommand{\mmnew}{\textbf{newloc}}&#10;\newcommand{\mmroute}{\textbf{route}}&#10;\newcommand{\mmunroute}{\textbf{unroute}}&#10;\newcommand{\mmparent}{\textbf{parent}}&#10;\newcommand{\mmrouted}{\textbf{routed}}&#10;&#10;\newcommand{\mmlogin}{\textbf{login}}&#10;\newcommand{\mmlogout}{\textbf{logout}}&#10;\newcommand{\mmaccept}{\textbf{accept}}&#10;\newcommand{\mmdisconnected}{\textbf{disconnected}}&#10;&#10;\newcommand{\mmregister}{\textbf{register}}&#10;\newcommand{\mmbind}{\textbf{bind}}&#10;\newcommand{\mmunregister}{\textbf{unregister}}&#10;\newcommand{\mmunbind}{\textbf{unbind}}&#10;\newcommand{\mmdirconnect}{\textbf{dirconnect}}&#10;\newcommand{\mmacceptconn}{\textbf{acceptconn}}&#10;\newcommand{\mmsubscribe}{\textbf{subscribe}}&#10;\newcommand{\mmunsubscribe}{\textbf{unsubscribe}}&#10;&#10;%\newcommand{\sito}{s}&#10;\newcommand{\sito}{l}&#10;\newcommand{\vsito}{u}&#10;\newcommand{\nvsito}{\ell}&#10;\newcommand{\espr}{e}&#10;\newcommand{\iap}[2]{\mmin( #2 ) @ #1}&#10;\newcommand{\rap}[2]{\mmread( #2 ) @ #1}&#10;\newcommand{\oap}[2]{\mmout( #2 ) @ #1}&#10;\newcommand{\goap}[2]{\mmeval( #2 ) @ #1}&#10;\newcommand{\nnew}[1]{\mmnew( #1 )}&#10;%\newcommand{\tuple}[1]{\langle #1 \rangle}&#10;\newcommand{\mumatch}{match}&#10;\newcommand{\emptytuple}{\mmnil}&#10;\newcommand{\emptynet}{ {\bf 0 } }&#10;\newcommand{\emptyloc}{ {\bf empty } }&#10;\newcommand{\netconf}[2]{ #1 \vdash #2 }&#10;\newcommand{\locv}{ u }&#10;\newcommand{\llv}{ l }&#10;\newcommand{\musubitem}[2]{\raisebox{.5ex}{\small$#1$}\! / \!\mbox{\small $#2$}}&#10;\newcommand{\musub}[3]{ #1 \left[\raisebox{.5ex}{\small$#2$}\! / \!\mbox{\small $#3$}\right]}&#10;&#10;&#10;%%% Orc %%%&#10;\newcommand{\seq}[3]{#1 &gt; #2 &gt; #3} % sequence&#10;%\newcommand{\where}[3]{#1 \ \mathbf{where}\ #2 :\in #3} % where&#10;\newcommand{\where}[3]{#1 &lt; #2 &lt; #3} &#10;\newcommand{\sorcencod}[2]{\encod{#1}_{#2}}&#10;\newcommand{\Sorcencod}[2]{{[\![ #1 ]\!]}_{#2}}&#10;&#10;\newcommand{\orcmatch}[2]{{\cal M}(#1,#2)} % pattern-matching function&#10;&#10;&#10;\makeatletter&#10;\def \Rightarrowfill{\m@th\mathord{\smash=}\mkern-6mu%&#10;  \cleaders\hbox{$\mkern-2mu\mathord{\smash=}\mkern-2mu$}\hfill&#10;  \mkern-6mu\mathord\Rightarrow}&#10;\makeatother&#10;\newcommand{\Tsarrow}[1]{\overstackrel{\Rightarrowfill}{\ \ #1\ \ }}&#10;\newcommand{\ntsarrow}[1]{\overstackrel{\nrightarrowfill}{\ \ #1\ \ }}&#10;&#10;\makeatletter&#10;\def \rightarrowfill{\m@th\mathord{\smash-}\mkern-6mu%&#10;  \cleaders\hbox{$\mkern-2mu\mathord{\smash-}\mkern-2mu$}\hfill&#10;  \mkern-6mu\mathord\rightarrow}&#10;\makeatother&#10;&#10;%\newcommand{\orcrid}[1]{\stackrel{#1}{\hookrightarrow}}&#10;\newcommand{\orcrid}[1]{\transition{#1}}&#10;\newcommand{\transition}[1]{\overstackrel{\rightarrowfill}{\ \ #1\ \ }}&#10;&#10;&#10;\newcommand{\scoml}[4]{#1 \,  #2 \, #3\,#4} % communication transition label&#10;\newcommand{\soutl}[2]{#1 \lhd\, #2} % invoke transition label along a communication endpoint in a short notation&#10;&#10;&#10;&#10;\newcommand{\substl}{\sigma} % notation for substitution&#10;\newcommand{\substi}[1]{[#1]} % bracket for susbtitution&#10;\newcommand{\assoc}[2]{#1 / #2} % assocition variable-value&#10;&#10;&#10;&#10;&#10;\newcommand{\rulelabel}[1]{\textit{\small{(#1)}}} % label for operational semantics rules&#10;&#10;%%% Tables %%%&#10;\def \overstackrel#1#2{\mathrel{\mathop{#1}\limits^{#2}}}&#10;\newcommand{\delimite}[1]{\mbox{$\overstackrel{\belowfill}{\mbox{$\overstackrel{\quad #1 \quad}{\abovefill}$}}$}}&#10;\makeatletter&#10;\def \abovefill{&#10;  {\vrule width0.3mm height 1.8mm depth-0.3mm}&#10;  \leaders\hrule height1.8mm depth-1.5mm\hfill&#10;  {\vrule width0.3mm height 1.8mm depth-0.3mm}}&#10;\makeatother&#10;&#10;\makeatletter&#10;\def \belowfill{&#10;  {\vrule width0.3mm height1.5mm}&#10;  \leaders\hrule height0.3mm\hfill&#10;  {\vrule width0.3mm height1.5mm}}&#10;\makeatother&#10;&#10;%\newcommand{\prlaw}[1]{(\mbox{{\sc{#1}}})}  % to give names to rules&#10;\newcommand{\prlaw}[1]{\rulelabel{#1}}&#10;\newcommand{\thenstr}{\prlaw{Then}}&#10;\newcommand{\elsestr}{\prlaw{Else}}&#10;\newcommand{\alphastr}{\prlaw{Alpha}}&#10;\newcommand{\callstr}{\prlaw{Rec}}&#10;\newcommand{\defstr}{\prlaw{PDef}}&#10;\newcommand{\ridstr}{\prlaw{RNil}}&#10;\newcommand{\rnodestr}{\prlaw{RNode}}&#10;\newcommand{\rnodepstr}{\prlaw{RNode'}}&#10;\newcommand{\rcomstr}{\prlaw{RCom}}&#10;\newcommand{\pidstr}{\prlaw{PZero}}&#10;\newcommand{\pcomstr}{\prlaw{PCom}}&#10;\newcommand{\passstr}{\prlaw{PAss}}&#10;\newcommand{\absstr}{\prlaw{Abs}}&#10;\newcommand{\clonestr}{\prlaw{Clone}}&#10;\newcommand{\extstr}{\prlaw{Ext}}&#10;\newcommand{\splitt}{\prlaw{Split}}&#10;\newcommand{\monstr}{\prlaw{Monoid}}&#10;&#10;\newcommand{\alfaconv}{=_{\alpha}}&#10;\newcommand{\res}[1]{\nu #1}&#10;\newcommand{\newop}[1]{(\nu #1)\,}&#10;\newcommand{\sub}[3]{ #1 [\raisebox{.5ex}{\small$#2$}\! / \!\mbox{\small $#3$}]}&#10;\newcommand{\valt}[1]{\mbox{${\mathcal E}[\![ \: #1 \: ]\!]$}}&#10;\newcommand{\reduce}{\mapsto}&#10;\newcommand{\codom}[1]{\ensuremath{\mathrm{codom}(#1)}}&#10;&#10;%\newcommand{\cn}[2]{(#1,#2)}&#10;\newcommand{\netset}{\mathcal{K}}&#10;\newcommand{\set}[1]{\{#1\}}&#10;\newcommand{\N}{\eta}&#10;\newcommand{\netV}{\chi}&#10;\newcommand{\netNV}{n}&#10;\newcommand{\nnet}[3]{#1::_{#2}#3}&#10;&#10;\newcommand{\rhopi}{\rho\pi}&#10;&#10;&#10;\begin{document}&#10;&#10;$$&#10;\begin{array}{l}&#10;(\nu k_{3}')\&#10;(\,\node{l_{1}}{}{k_{1}:\tupleK{\mathit{foo}}{\{k_{2}',k_{3}'\}}} &#10;\parallel \&#10;\node{l_{2}}{}{k_{2}:\kread{\mathit{foo}}{l_{1}}.P} \\&#10;\hspace*{1.5cm}&#10;\parallel \&#10;\node{l_{3}}{}{k_{3}':P' \mid \memrd{k_{3}:\kread{\mathit{foo}}{l_{1}}}{P'}{k_{1}}{k_{3}'}}&#10;\,)&#10;\end{array}&#10;$$ &#10;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mathpartir}&#10;\usepackage{color}&#10;\usepackage{amssymb}&#10;\usepackage{stmaryrd}&#10;\pagestyle{empty}&#10;&#10;%%%%%%%%% PROOFTREE %%%%%%%%%%%%%%%%%%%%%%&#10;\def\introrule{{\cal I}}\def\elimrule{{\cal E}}%%&#10;\def\andintro{\using{\land}\introrule\justifies}%%&#10;\def\impelim{\using{\Rightarrow}\elimrule\justifies}%%&#10;\def\allintro{\using{\forall}\introrule\justifies}%%&#10;\def\allelim{\using{\forall}\elimrule\justifies}%%&#10;\def\falseelim{\using{\bot}\elimrule\justifies}%%&#10;\def\existsintro{\using{\exists}\introrule\justifies}%%&#10;&#10;%% #1 is meant to be 1 or 2 for the first or second formula&#10;\def\andelim#1{\using{\land}#1\elimrule\justifies}%%&#10;\def\orintro#1{\using{\lor}#1\introrule\justifies}%%&#10;&#10;%% #1 is meant to be a label corresponding to the discharged hypothesis/es&#10;\def\impintro#1{\using{\Rightarrow}\introrule_{#1}\justifies}%%&#10;\def\orelim#1{\using{\lor}\elimrule_{#1}\justifies}%%&#10;\def\existselim#1{\using{\exists}\elimrule_{#1}\justifies}&#10;&#10;%%==========================================================================&#10;&#10;\newdimen\proofrulebreadth \proofrulebreadth=.04em&#10;\newdimen\proofdotseparation \proofdotseparation=1.25ex&#10;\newdimen\proofrulebaseline \proofrulebaseline=2ex&#10;\newcount\proofdotnumber \proofdotnumber=3&#10;\let\then\relax&#10;\def\hfi{\hskip0pt plus.0001fil}&#10;\mathchardef\squigto=&quot;3A3B&#10;%&#10;% flag where we are&#10;\newif\ifinsideprooftree\insideprooftreefalse&#10;\newif\ifonleftofproofrule\onleftofproofrulefalse&#10;\newif\ifproofdots\proofdotsfalse&#10;\newif\ifdoubleproof\doubleprooffalse&#10;\let\wereinproofbit\relax&#10;%&#10;% dimensions and boxes of bits&#10;\newdimen\shortenproofleft&#10;\newdimen\shortenproofright&#10;\newdimen\proofbelowshift&#10;\newbox\proofabove&#10;\newbox\proofbelow&#10;\newbox\proofrulename&#10;%&#10;% miscellaneous commands for setting values&#10;\def\shiftproofbelow{\let\next\relax\afterassignment\setshiftproofbelow\dimen0 }&#10;\def\shiftproofbelowneg{\def\next{\multiply\dimen0 by-1 }%&#10;\afterassignment\setshiftproofbelow\dimen0 }&#10;\def\setshiftproofbelow{\next\proofbelowshift=\dimen0 }&#10;\def\setproofrulebreadth{\proofrulebreadth}&#10;&#10;%=============================================================================&#10;\def\prooftree{% NESTED ZERO (\ifonleftofproofrule)&#10;%&#10;% first find out whether we're at the left-hand end of a proof rule&#10;\ifnum  \lastpenalty=1 \then   \unpenalty \else&#10;\onleftofproofrulefalse \fi&#10;%&#10;% some space on left (except if we're on left, and no infinity for outermost)&#10;\ifonleftofproofrule \else   \ifinsideprooftree&#10;        \then   \hskip.5em plus1fil&#10;        \fi&#10;\fi&#10;%&#10;% begin our proof tree environment&#10;\bgroup% NESTED ONE (\proofbelow, \proofrulename, \proofabove,&#10;%               \shortenproofleft, \shortenproofright, \proofrulebreadth)&#10;\setbox\proofbelow=\hbox{}\setbox\proofrulename=\hbox{}%&#10;\let\justifies\proofover\let\leadsto\proofoverdots\let\Justifies\proofoverdbl&#10;\let\using\proofusing\let\[\prooftree&#10;\ifinsideprooftree\let\]\endprooftree\fi&#10;\proofdotsfalse\doubleprooffalse&#10;\let\thickness\setproofrulebreadth&#10;\let\shiftright\shiftproofbelow \let\shift\shiftproofbelow&#10;\let\shiftleft\shiftproofbelowneg&#10;\let\ifwasinsideprooftree\ifinsideprooftree&#10;\insideprooftreetrue&#10;%&#10;% now begin to set the top of the rule (definitions local to it)&#10;\setbox\proofabove=\hbox\bgroup$\displaystyle % NESTED TWO&#10;\let\wereinproofbit\prooftree&#10;%&#10;% these local variables will be copied out:&#10;\shortenproofleft=0pt \shortenproofright=0pt \proofbelowshift=0pt&#10;%&#10;% flags to enable inner proof tree to detect if on left:&#10;\onleftofproofruletrue\penalty1 }&#10;&#10;%=============================================================================&#10;% end whatever box and copy crucial values out of it&#10;\def\eproofbit{% NESTED TWO&#10;%&#10;% various hacks applicable to hypothesis list&#10;\ifx    \wereinproofbit\prooftree \then   \ifcase \lastpenalty&#10;        \then   \shortenproofright=0pt  % 0: some other object, no indentation&#10;        \or     \unpenalty\hfil         % 1: empty hypotheses, just glue&#10;        \or     \unpenalty\unskip       % 2: just had a tree, remove glue&#10;        \else   \shortenproofright=0pt  % eh?&#10;        \fi&#10;\fi&#10;%&#10;% pass out crucial values from scope&#10;\global\dimen0=\shortenproofleft \global\dimen1=\shortenproofright&#10;\global\dimen2=\proofrulebreadth \global\dimen3=\proofbelowshift&#10;\global\dimen4=\proofdotseparation&#10;%\global\mscount=\proofdotnumber&#10;%&#10;% end the box&#10;$\egroup  % NESTED ONE&#10;%&#10;% restore the values&#10;\shortenproofleft=\dimen0 \shortenproofright=\dimen1&#10;\proofrulebreadth=\dimen2 \proofbelowshift=\dimen3&#10;\proofdotseparation=\dimen4&#10;%\proofdotnumber=\mscount&#10;}&#10;&#10;%=============================================================================&#10;\def\proofover{% NESTED TWO&#10;\eproofbit % NESTED ONE&#10;\setbox\proofbelow=\hbox\bgroup % NESTED TWO&#10;\let\wereinproofbit\proofover&#10;$\displaystyle&#10;}%&#10;%&#10;%=============================================================================&#10;\def\proofoverdbl{% NESTED TWO&#10;\eproofbit % NESTED ONE&#10;\doubleprooftrue&#10;\setbox\proofbelow=\hbox\bgroup % NESTED TWO&#10;\let\wereinproofbit\proofoverdbl&#10;$\displaystyle&#10;}%&#10;%&#10;%=============================================================================&#10;\def\proofoverdots{% NESTED TWO&#10;\eproofbit % NESTED ONE&#10;\proofdotstrue&#10;\setbox\proofbelow=\hbox\bgroup % NESTED TWO&#10;\let\wereinproofbit\proofoverdots&#10;$\displaystyle&#10;}%&#10;%&#10;%=============================================================================&#10;\def\proofusing{% NESTED TWO&#10;\eproofbit % NESTED ONE&#10;\setbox\proofrulename=\hbox\bgroup % NESTED TWO&#10;\let\wereinproofbit\proofusing&#10;\kern0.3em$ }&#10;&#10;%=============================================================================&#10;\def\endprooftree{% NESTED TWO&#10;\eproofbit % NESTED ONE&#10;% \dimen0 =     length of proof rule&#10;% \dimen1 =     indentation of conclusion wrt rule&#10;% \dimen2 =     new \shortenproofleft, ie indentation of conclusion&#10;% \dimen3 =     new \shortenproofright, ie&#10;%                space on right of conclusion to end of tree&#10;% \dimen4 =     space on right of conclusion below rule&#10;  \dimen5 =0pt% spread of hypotheses&#10;% \dimen6, \dimen7 = height &amp; depth of rule&#10;%&#10;% length of rule needed by proof above&#10;\dimen0=\wd\proofabove \advance\dimen0-\shortenproofleft&#10;\advance\dimen0-\shortenproofright&#10;%&#10;% amount of spare space below&#10;\dimen1=.5\dimen0 \advance\dimen1-.5\wd\proofbelow \dimen4=\dimen1&#10;\advance\dimen1\proofbelowshift \advance\dimen4-\proofbelowshift&#10;%&#10;% conclusion sticks out to left of immediate hypotheses&#10;\ifdim  \dimen1&lt;0pt \then   \advance\shortenproofleft\dimen1&#10;        \advance\dimen0-\dimen1&#10;        \dimen1=0pt&#10;%       now it sticks out to left of tree!&#10;        \ifdim  \shortenproofleft&lt;0pt&#10;        \then   \setbox\proofabove=\hbox{%&#10;                        \kern-\shortenproofleft\unhbox\proofabove}%&#10;                \shortenproofleft=0pt&#10;        \fi&#10;\fi&#10;%&#10;% and to the right&#10;\ifdim  \dimen4&lt;0pt \then   \advance\shortenproofright\dimen4&#10;        \advance\dimen0-\dimen4&#10;        \dimen4=0pt&#10;\fi&#10;%&#10;% make sure enough space for label&#10;\ifdim  \shortenproofright&lt;\wd\proofrulename \then&#10;\shortenproofright=\wd\proofrulename \fi&#10;%&#10;% calculate new indentations&#10;\dimen2=\shortenproofleft \advance\dimen2 by\dimen1&#10;\dimen3=\shortenproofright\advance\dimen3 by\dimen4&#10;%&#10;% make the rule or dots, with name attached&#10;\ifproofdots \then&#10;        \dimen6=\shortenproofleft \advance\dimen6 .5\dimen0&#10;        \setbox1=\vbox to\proofdotseparation{\vss\hbox{$\cdot$}\vss}&#10;        \setbox0=\hbox{%&#10;                \kern\dimen6&#10;                $\vcenter to\proofdotnumber\proofdotseparation&#10;                        {\leaders\box1\vfill}$%&#10;                \unhbox\proofrulename}%&#10;\else   \dimen6=\fontdimen22\the\textfont2 % height of maths axis&#10;        \dimen7=\dimen6&#10;        \advance\dimen6by.5\proofrulebreadth&#10;        \advance\dimen7by-.5\proofrulebreadth&#10;        \setbox0=\hbox{%&#10;                \kern\shortenproofleft&#10;                \ifdoubleproof&#10;                \then   \hbox to\dimen0{%&#10;                        $\mathsurround0pt\mathord=\mkern-6mu%&#10;                        \cleaders\hbox{$\mkern-2mu=\mkern-2mu$}\hfill&#10;                        \mkern-6mu\mathord=$}%&#10;                \else   \vrule height\dimen6 depth-\dimen7 width\dimen0&#10;                \fi&#10;                \unhbox\proofrulename}%&#10;        \ht0=\dimen6 \dp0=-\dimen7&#10;\fi&#10;%&#10;% set up to centre outermost tree only&#10;\let\doll\relax&#10;\ifwasinsideprooftree \then   \let\VBOX\vbox \else&#10;\ifmmode\else$\let\doll=$\fi&#10;        \let\VBOX\vcenter&#10;\fi&#10;% this \vbox or \vcenter is the actual output:&#10;\VBOX   {\baselineskip\proofrulebaseline \lineskip.2ex&#10;        \expandafter\lineskiplimit\ifproofdots0ex\else-0.6ex\fi&#10;        \hbox   spread\dimen5   {\hfi\unhbox\proofabove\hfi}%&#10;        \hbox{\box0}%&#10;        \hbox   {\kern\dimen2 \box\proofbelow}}\doll%&#10;%&#10;% pass new indentations out of scope&#10;\global\dimen2=\dimen2 \global\dimen3=\dimen3&#10;\egroup % NESTED ZERO&#10;\ifonleftofproofrule \then   \shortenproofleft=\dimen2 \fi&#10;\shortenproofright=\dimen3&#10;%&#10;% some space on right and flag we've just made a tree&#10;\onleftofproofrulefalse \ifinsideprooftree \then   \hskip.5em plus&#10;1fil \penalty2 \fi }&#10;&#10;%%%FRA&#10;\newcommand{\action}{a}&#10;\newcommand{\expr}{e}&#10;\newcommand{\val}{v}&#10;\newcommand{\recx}[2]{\mathbf{rec}\ #1.#2}&#10;\newcommand{\xorl}{u}&#10;\newcommand{\knew}[1]{\mathbf{new}(#1)}&#10;\newcommand{\recstr}{\prlaw{Rec}}&#10;\newcommand{\eval}[1]{[\![#1]\!]}&#10;&#10;%%%E&#10;\newcommand{\close}[2]{[\![#1]\!]_{#2}}&#10;\newcommand{\closure}[2]{{\it closure}_{#1}(#2)}&#10;\newcommand{\rev}[1]{#1_{\revt}}&#10;\newcommand{\revt}{{\scriptstyle{\bullet}}}&#10;\newcommand{\trans}[1]{ \stackrel{#1}{\longrightarrow}}&#10;\newcommand{\funUpdate}[3]{{\it update}(#1,#2,#3)}&#10;\newcommand{\tr}{\delta}&#10;\newcommand{\bkreduceR}{\rightsquigarrow_{r}}&#10;\newcommand{\reduceR}{\mapsto_{r}}&#10;\newcommand{\bkreduceC}{\rightsquigarrow_{c}}&#10;\newcommand{\reduceC}{\mapsto_{c}}&#10;\newcommand{\zerostr}{\prlaw{Garb}}&#10;&#10;%%%IVAN&#10;&#10;\newcommand{\alt}{\%}&#10;&#10;\newcommand{\ckey}[3]{\langle #1,#2 \rangle \cdot #3 }&#10;&#10;\newcommand{\memgen}[2]{[#1;#2]}&#10;\newcommand{\membody}{\xi}&#10;\newcommand{\memout}[3]{[#1;#2;#3]}&#10;\newcommand{\memeval}[3]{[#1;#2;#3]}&#10;\newcommand{\memin}[4]{[#1.#2;#3;#4]}&#10;%\newcommand{\memrd}[5]{[#1;#2;#3\{#4\};#5]}&#10;\newcommand{\memrd}[4]{[#1.#2;#3;#4]}&#10;\newcommand{\memnl}[2]{[#1;#2]}&#10;%\newcommand{\tupleK}[2]{\tuple{#1}_{#2}}&#10;\newcommand{\tupleK}[2]{\tuple{#1}} %secondo parametro obsoleto&#10;\newcommand{\rd}[1]{\mathtt{r}(#1)}&#10;&#10;\newcommand{\bkreduce}{\rightsquigarrow}&#10;&#10;\newcommand{\tagp}{\prlaw{TagP}}&#10;\newcommand{\tagr}{\prlaw{TagR}}&#10;&#10;&#10;%controlling%&#10;\newcommand{\cause}{&lt;}&#10;\newcommand{\caused}{&lt;:}&#10;\newcommand{\dup}[3]{#1\prec (#2,#3)}&#10;\newcommand{\proj}[1]{\lightning_{#1}}&#10;\newcommand{\st}{\,|\,}&#10;\newcommand{\comp}{\mathtt{complete}}&#10;\newcommand{\roll}[1]{\mathbf{roll}(#1)}&#10;%%%%%%%%%%%%%%%%%%%%%%%%%%%%%%%%%%%%%%%%%%%%%%&#10;&#10;\newcommand{\klaim}{\textsc{Klaim}}&#10;\newcommand{\xklaim}{\textsc{X-Klaim}}&#10;\newcommand{\klava}{\textsc{Klava}}&#10;\newcommand{\MetaKlaim}{\textsc{MetaKlaim}}&#10;\newcommand{\wsbpel}{WS-BPEL}&#10;\newcommand{\cows}{\textsc{COWS}} % COWS&#10;\newcommand{\muklaim}{$\mu$\textsc{Klaim}\xspace}&#10;\font\boldsc=cmbcsc10&#10;\newcommand{\muklaimS}{ {\large $\mu$\boldsc{Klaim}}\xspace} &#10;&#10;\newcommand{\rmuklaim}{\textsc{r}$\mu$\textsc{Klaim}\xspace}&#10;\newcommand{\crmuklaim}{\textsc{cr}$\mu$\textsc{Klaim}\xspace}&#10;&#10;\newcommand{\define}{\triangleq}&#10;\newcommand{\nil}{\textbf{0}}&#10;\newcommand{\erN}{\mathtt{erN}}&#10;\newcommand{\erC}{\mathtt{erC}}&#10;\newcommand{\erCon}{\mathtt{erCon}}&#10;&#10;\newcommand{\code}[3]&#10;{&#10;  \lstset{&#10;    basicstyle=\tiny\ttfamily,&#10;    stringstyle=\color{red},&#10;    commentstyle=\color{green},&#10;    keywordstyle=\color{blue}\bfseries\underbar,&#10;    caption={#1},&#10;    label={#2},&#10;    frame={tb},&#10;    numbers=left,&#10;    numberstyle=\tiny,&#10;    numbersep=5pt,&#10;    language=Java,&#10;    showtabs=false,&#10;    showstringspaces=false,&#10;    identifierstyle=,&#10;    breaklines,&#10;    literate={~=}{{$\neq$}}2{&lt;=}{{$\leq$}}2{&gt;=}{{$\geq$}}2{&amp;}{{$\&amp;$}}2,&#10;    backgroundcolor=\color{mygrey}&#10;    }&#10;  \lstinputlisting{code/#3}&#10;}&#10;&#10;&#10;%\newcommand{\node}[3]{#1 \,::_{#2}\, #3}&#10;\newcommand{\node}[3]{#1 \,::\, #3}&#10;%\newcommand{\Sep}{\ \big |\ }&#10;\newcommand{\Sep}{\ \mid\ }&#10;\newcommand{\tuple}[1]{\langle#1\rangle}&#10;\newcommand{\netcomp}{\parallel}&#10;%\newcommand{\emptynet}{\mathbf{0}}&#10;\newcommand{\self}{\mathbf{self}}&#10;\newcommand{\kread}[2]{\mathbf{read}(#1)@#2}&#10;\newcommand{\kin}[2]{\mathbf{in}(#1)@#2}&#10;\newcommand{\kreadg}[3]{\mathbf{read}_{#3}(#1)@#2}&#10;\newcommand{\king}[3]{\mathbf{in}_{#3}(#1)@#2}&#10;\newcommand{\kreadp}[2]{\mathbf{readp}(#1)@#2}&#10;\newcommand{\kreadpw}[3]{\mathbf{readp}(#1)\mathbf{where}(#2)@#3}&#10;\newcommand{\kinp}[2]{\mathbf{inp}(#1)@#2}&#10;\newcommand{\kout}[2]{\mathbf{out}(#1)@#2}&#10;\newcommand{\keval}[2]{\mathbf{eval}(#1)@#2}&#10;\newcommand{\knewloc}[1]{\mathbf{newloc}(#1)}&#10;\newcommand{\koutg}[3]{\mathbf{out}_{#3}(#1)@#2}&#10;\newcommand{\kevalg}[3]{\mathbf{eval}_{#3}(#1)@#2}&#10;\newcommand{\knewlocg}[2]{\mathbf{newloc}_{#2}(#1)}&#10;\newcommand{\kif}[1]{\mathbf{if}\ (#1)\ \mathbf{then}}&#10;\newcommand{\kelse}{\mathbf{else}}&#10;\newcommand{\kfor}[2]{\mathbf{for}\ #1\ \mathbf{to}\ #2}&#10;\newcommand{\kreturn}{\mathbf{return}}&#10;&#10;&#10;\newcommand{\mmnil}{{\bf nil}}&#10;\newcommand{\mmif}{{\bf if}}&#10;\newcommand{\mmfor}{{\bf for}}&#10;\newcommand{\mmforall}{{\bf forall}}&#10;\newcommand{\mmthen}{{\bf then}}&#10;\newcommand{\mmelse}{{\bf else}}&#10;\newcommand{\mmwhile}{{\bf while}}&#10;\newcommand{\mmdo}{{\bf do}}&#10;\newcommand{\mmgo}{{\bf go}}&#10;\newcommand{\mmeval}{{\bf eval}}&#10;\newcommand{\mmread}{{\bf read}}&#10;\newcommand{\mmreadp}{{\bf readp}}&#10;\newcommand{\mmout}{{\bf out}}&#10;\newcommand{\mmin}{{\bf in}}&#10;\newcommand{\mmsys}{{\bf sys}}&#10;\newcommand{\mminp}{{\bf inp}}&#10;%\newcommand{\mmpar}{{\bf par}}&#10;\newcommand{\mmsuccess}{{\bf success}\,-{\bf on}}&#10;\newcommand{\mmsucc}{{\bf success}}&#10;\newcommand{\mmrec}{{\bf rec}}&#10;\newcommand{\mmts}{{\bf ts}}&#10;&#10;\newcommand{\mmnew}{\textbf{newloc}}&#10;\newcommand{\mmroute}{\textbf{route}}&#10;\newcommand{\mmunroute}{\textbf{unroute}}&#10;\newcommand{\mmparent}{\textbf{parent}}&#10;\newcommand{\mmrouted}{\textbf{routed}}&#10;&#10;\newcommand{\mmlogin}{\textbf{login}}&#10;\newcommand{\mmlogout}{\textbf{logout}}&#10;\newcommand{\mmaccept}{\textbf{accept}}&#10;\newcommand{\mmdisconnected}{\textbf{disconnected}}&#10;&#10;\newcommand{\mmregister}{\textbf{register}}&#10;\newcommand{\mmbind}{\textbf{bind}}&#10;\newcommand{\mmunregister}{\textbf{unregister}}&#10;\newcommand{\mmunbind}{\textbf{unbind}}&#10;\newcommand{\mmdirconnect}{\textbf{dirconnect}}&#10;\newcommand{\mmacceptconn}{\textbf{acceptconn}}&#10;\newcommand{\mmsubscribe}{\textbf{subscribe}}&#10;\newcommand{\mmunsubscribe}{\textbf{unsubscribe}}&#10;&#10;%\newcommand{\sito}{s}&#10;\newcommand{\sito}{l}&#10;\newcommand{\vsito}{u}&#10;\newcommand{\nvsito}{\ell}&#10;\newcommand{\espr}{e}&#10;\newcommand{\iap}[2]{\mmin( #2 ) @ #1}&#10;\newcommand{\rap}[2]{\mmread( #2 ) @ #1}&#10;\newcommand{\oap}[2]{\mmout( #2 ) @ #1}&#10;\newcommand{\goap}[2]{\mmeval( #2 ) @ #1}&#10;\newcommand{\nnew}[1]{\mmnew( #1 )}&#10;%\newcommand{\tuple}[1]{\langle #1 \rangle}&#10;\newcommand{\mumatch}{match}&#10;\newcommand{\emptytuple}{\mmnil}&#10;\newcommand{\emptynet}{ {\bf 0 } }&#10;\newcommand{\emptyloc}{ {\bf empty } }&#10;\newcommand{\netconf}[2]{ #1 \vdash #2 }&#10;\newcommand{\locv}{ u }&#10;\newcommand{\llv}{ l }&#10;\newcommand{\musubitem}[2]{\raisebox{.5ex}{\small$#1$}\! / \!\mbox{\small $#2$}}&#10;\newcommand{\musub}[3]{ #1 \left[\raisebox{.5ex}{\small$#2$}\! / \!\mbox{\small $#3$}\right]}&#10;&#10;&#10;%%% Orc %%%&#10;\newcommand{\seq}[3]{#1 &gt; #2 &gt; #3} % sequence&#10;%\newcommand{\where}[3]{#1 \ \mathbf{where}\ #2 :\in #3} % where&#10;\newcommand{\where}[3]{#1 &lt; #2 &lt; #3} &#10;\newcommand{\sorcencod}[2]{\encod{#1}_{#2}}&#10;\newcommand{\Sorcencod}[2]{{[\![ #1 ]\!]}_{#2}}&#10;&#10;\newcommand{\orcmatch}[2]{{\cal M}(#1,#2)} % pattern-matching function&#10;&#10;&#10;\makeatletter&#10;\def \Rightarrowfill{\m@th\mathord{\smash=}\mkern-6mu%&#10;  \cleaders\hbox{$\mkern-2mu\mathord{\smash=}\mkern-2mu$}\hfill&#10;  \mkern-6mu\mathord\Rightarrow}&#10;\makeatother&#10;\newcommand{\Tsarrow}[1]{\overstackrel{\Rightarrowfill}{\ \ #1\ \ }}&#10;\newcommand{\ntsarrow}[1]{\overstackrel{\nrightarrowfill}{\ \ #1\ \ }}&#10;&#10;\makeatletter&#10;\def \rightarrowfill{\m@th\mathord{\smash-}\mkern-6mu%&#10;  \cleaders\hbox{$\mkern-2mu\mathord{\smash-}\mkern-2mu$}\hfill&#10;  \mkern-6mu\mathord\rightarrow}&#10;\makeatother&#10;&#10;%\newcommand{\orcrid}[1]{\stackrel{#1}{\hookrightarrow}}&#10;\newcommand{\orcrid}[1]{\transition{#1}}&#10;\newcommand{\transition}[1]{\overstackrel{\rightarrowfill}{\ \ #1\ \ }}&#10;&#10;&#10;\newcommand{\scoml}[4]{#1 \,  #2 \, #3\,#4} % communication transition label&#10;\newcommand{\soutl}[2]{#1 \lhd\, #2} % invoke transition label along a communication endpoint in a short notation&#10;&#10;&#10;&#10;\newcommand{\substl}{\sigma} % notation for substitution&#10;\newcommand{\substi}[1]{[#1]} % bracket for susbtitution&#10;\newcommand{\assoc}[2]{#1 / #2} % assocition variable-value&#10;&#10;&#10;&#10;&#10;\newcommand{\rulelabel}[1]{\textit{\small{(#1)}}} % label for operational semantics rules&#10;&#10;%%% Tables %%%&#10;\def \overstackrel#1#2{\mathrel{\mathop{#1}\limits^{#2}}}&#10;\newcommand{\delimite}[1]{\mbox{$\overstackrel{\belowfill}{\mbox{$\overstackrel{\quad #1 \quad}{\abovefill}$}}$}}&#10;\makeatletter&#10;\def \abovefill{&#10;  {\vrule width0.3mm height 1.8mm depth-0.3mm}&#10;  \leaders\hrule height1.8mm depth-1.5mm\hfill&#10;  {\vrule width0.3mm height 1.8mm depth-0.3mm}}&#10;\makeatother&#10;&#10;\makeatletter&#10;\def \belowfill{&#10;  {\vrule width0.3mm height1.5mm}&#10;  \leaders\hrule height0.3mm\hfill&#10;  {\vrule width0.3mm height1.5mm}}&#10;\makeatother&#10;&#10;%\newcommand{\prlaw}[1]{(\mbox{{\sc{#1}}})}  % to give names to rules&#10;\newcommand{\prlaw}[1]{\rulelabel{#1}}&#10;\newcommand{\thenstr}{\prlaw{Then}}&#10;\newcommand{\elsestr}{\prlaw{Else}}&#10;\newcommand{\alphastr}{\prlaw{Alpha}}&#10;\newcommand{\callstr}{\prlaw{Rec}}&#10;\newcommand{\defstr}{\prlaw{PDef}}&#10;\newcommand{\ridstr}{\prlaw{RNil}}&#10;\newcommand{\rnodestr}{\prlaw{RNode}}&#10;\newcommand{\rnodepstr}{\prlaw{RNode'}}&#10;\newcommand{\rcomstr}{\prlaw{RCom}}&#10;\newcommand{\pidstr}{\prlaw{PZero}}&#10;\newcommand{\pcomstr}{\prlaw{PCom}}&#10;\newcommand{\passstr}{\prlaw{PAss}}&#10;\newcommand{\absstr}{\prlaw{Abs}}&#10;\newcommand{\clonestr}{\prlaw{Clone}}&#10;\newcommand{\extstr}{\prlaw{Ext}}&#10;\newcommand{\splitt}{\prlaw{Split}}&#10;\newcommand{\monstr}{\prlaw{Monoid}}&#10;&#10;\newcommand{\alfaconv}{=_{\alpha}}&#10;\newcommand{\res}[1]{\nu #1}&#10;\newcommand{\newop}[1]{(\nu #1)\,}&#10;\newcommand{\sub}[3]{ #1 [\raisebox{.5ex}{\small$#2$}\! / \!\mbox{\small $#3$}]}&#10;\newcommand{\valt}[1]{\mbox{${\mathcal E}[\![ \: #1 \: ]\!]$}}&#10;\newcommand{\reduce}{\mapsto}&#10;\newcommand{\codom}[1]{\ensuremath{\mathrm{codom}(#1)}}&#10;&#10;%\newcommand{\cn}[2]{(#1,#2)}&#10;\newcommand{\netset}{\mathcal{K}}&#10;\newcommand{\set}[1]{\{#1\}}&#10;\newcommand{\N}{\eta}&#10;\newcommand{\netV}{\chi}&#10;\newcommand{\netNV}{n}&#10;\newcommand{\nnet}[3]{#1::_{#2}#3}&#10;&#10;\newcommand{\rhopi}{\rho\pi}&#10;&#10;&#10;\begin{document}&#10;&#10;\[&#10;\begin{array}{rcl}&#10;\lambda( \memout{k : \kout{t}{l}}{k''}{k'}) &amp;=&amp; \{k,k',k'',\rd{l}\}\\ &#10;\lambda(\memin{k : \kin{T}{l}}{P}{k'':\tupleK{et}{K}}{k'} ) &amp;=&amp; \{k,k',k'',\rd{l}\}\\&#10;%\end{array}&#10;%\]&#10;%\[&#10;%\begin{array}{rcl}&#10;\lambda(\memrd{k : \kread{T}{l}}{P}{k''}{k'}) &amp;=&amp; \{k,\rd{k''},k',\rd{l}\}\\&#10;\lambda( \memeval{k : \keval{Q}{l}}{k''}{k'} ) &amp;=&amp; \{k,k',k'',\rd{l}\} \\ &#10;\lambda( \memnl{k: \knewloc{l}}{k'}) &amp;=&amp; \{k,k',l\}&#10;%\lambda(\dup{k}{k'}{k''}) &amp;=&amp; \{k,k',k''\}\\&#10;\end{array}&#10;\]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mathpartir}&#10;\usepackage{color}&#10;\pagestyle{empty}&#10;&#10;%%%FRA&#10;\newcommand{\action}{a}&#10;\newcommand{\expr}{e}&#10;\newcommand{\val}{v}&#10;\newcommand{\recx}[2]{\mathbf{rec}\ #1.#2}&#10;\newcommand{\xorl}{u}&#10;\newcommand{\knew}[1]{\mathbf{new}(#1)}&#10;\newcommand{\recstr}{\prlaw{Rec}}&#10;\newcommand{\eval}[1]{[\![#1]\!]}&#10;&#10;%%%E&#10;\newcommand{\close}[2]{[\![#1]\!]_{#2}}&#10;\newcommand{\closure}[2]{{\it closure}_{#1}(#2)}&#10;\newcommand{\rev}[1]{#1_{\revt}}&#10;\newcommand{\revt}{{\scriptstyle{\bullet}}}&#10;\newcommand{\trans}[1]{ \stackrel{#1}{\longrightarrow}}&#10;\newcommand{\funUpdate}[3]{{\it update}(#1,#2,#3)}&#10;\newcommand{\tr}{\delta}&#10;\newcommand{\bkreduceR}{\rightsquigarrow_{r}}&#10;\newcommand{\reduceR}{\mapsto_{r}}&#10;\newcommand{\bkreduceC}{\rightsquigarrow_{c}}&#10;\newcommand{\reduceC}{\mapsto_{c}}&#10;\newcommand{\zerostr}{\prlaw{Garb}}&#10;&#10;%%%IVAN&#10;&#10;\newcommand{\alt}{\%}&#10;&#10;\newcommand{\ckey}[3]{\langle #1,#2 \rangle \cdot #3 }&#10;&#10;\newcommand{\memgen}[2]{[#1;#2]}&#10;\newcommand{\membody}{\xi}&#10;\newcommand{\memout}[3]{[#1;#2;#3]}&#10;\newcommand{\memeval}[3]{[#1;#2;#3]}&#10;\newcommand{\memin}[4]{[#1.#2;#3;#4]}&#10;%\newcommand{\memrd}[5]{[#1;#2;#3\{#4\};#5]}&#10;\newcommand{\memrd}[4]{[#1.#2;#3;#4]}&#10;\newcommand{\memnl}[2]{[#1;#2]}&#10;%\newcommand{\tupleK}[2]{\tuple{#1}_{#2}}&#10;\newcommand{\tupleK}[2]{\tuple{#1}} %secondo parametro obsoleto&#10;\newcommand{\rd}[1]{\mathtt{r}(#1)}&#10;&#10;\newcommand{\bkreduce}{\rightsquigarrow}&#10;&#10;\newcommand{\tagp}{\prlaw{TagP}}&#10;\newcommand{\tagr}{\prlaw{TagR}}&#10;&#10;&#10;%controlling%&#10;\newcommand{\cause}{&lt;}&#10;\newcommand{\caused}{&lt;:}&#10;\newcommand{\dup}[3]{#1\prec (#2,#3)}&#10;\newcommand{\proj}[1]{\lightning_{#1}}&#10;\newcommand{\st}{\,|\,}&#10;\newcommand{\comp}{\mathtt{complete}}&#10;\newcommand{\roll}[1]{\mathbf{roll}(#1)}&#10;%%%%%%%%%%%%%%%%%%%%%%%%%%%%%%%%%%%%%%%%%%%%%%&#10;&#10;\newcommand{\klaim}{\textsc{Klaim}}&#10;\newcommand{\xklaim}{\textsc{X-Klaim}}&#10;\newcommand{\klava}{\textsc{Klava}}&#10;\newcommand{\MetaKlaim}{\textsc{MetaKlaim}}&#10;\newcommand{\wsbpel}{WS-BPEL}&#10;\newcommand{\cows}{\textsc{COWS}} % COWS&#10;\newcommand{\muklaim}{$\mu$\textsc{Klaim}\xspace}&#10;\font\boldsc=cmbcsc10&#10;\newcommand{\muklaimS}{ {\large $\mu$\boldsc{Klaim}}\xspace} &#10;&#10;\newcommand{\rmuklaim}{\textsc{r}$\mu$\textsc{Klaim}\xspace}&#10;\newcommand{\crmuklaim}{\textsc{cr}$\mu$\textsc{Klaim}\xspace}&#10;&#10;\newcommand{\define}{\triangleq}&#10;\newcommand{\nil}{\textbf{0}}&#10;\newcommand{\erN}{\mathtt{erN}}&#10;\newcommand{\erC}{\mathtt{erC}}&#10;\newcommand{\erCon}{\mathtt{erCon}}&#10;&#10;\newcommand{\code}[3]&#10;{&#10;  \lstset{&#10;    basicstyle=\tiny\ttfamily,&#10;    stringstyle=\color{red},&#10;    commentstyle=\color{green},&#10;    keywordstyle=\color{blue}\bfseries\underbar,&#10;    caption={#1},&#10;    label={#2},&#10;    frame={tb},&#10;    numbers=left,&#10;    numberstyle=\tiny,&#10;    numbersep=5pt,&#10;    language=Java,&#10;    showtabs=false,&#10;    showstringspaces=false,&#10;    identifierstyle=,&#10;    breaklines,&#10;    literate={~=}{{$\neq$}}2{&lt;=}{{$\leq$}}2{&gt;=}{{$\geq$}}2{&amp;}{{$\&amp;$}}2,&#10;    backgroundcolor=\color{mygrey}&#10;    }&#10;  \lstinputlisting{code/#3}&#10;}&#10;&#10;&#10;%\newcommand{\node}[3]{#1 \,::_{#2}\, #3}&#10;\newcommand{\node}[3]{#1 \,::\, #3}&#10;%\newcommand{\Sep}{\ \big |\ }&#10;\newcommand{\Sep}{\ \mid\ }&#10;\newcommand{\tuple}[1]{\langle#1\rangle}&#10;\newcommand{\netcomp}{\parallel}&#10;%\newcommand{\emptynet}{\mathbf{0}}&#10;\newcommand{\self}{\mathbf{self}}&#10;\newcommand{\kread}[2]{\mathbf{read}(#1)@#2}&#10;\newcommand{\kin}[2]{\mathbf{in}(#1)@#2}&#10;\newcommand{\kreadg}[3]{\mathbf{read}_{#3}(#1)@#2}&#10;\newcommand{\king}[3]{\mathbf{in}_{#3}(#1)@#2}&#10;\newcommand{\kreadp}[2]{\mathbf{readp}(#1)@#2}&#10;\newcommand{\kreadpw}[3]{\mathbf{readp}(#1)\mathbf{where}(#2)@#3}&#10;\newcommand{\kinp}[2]{\mathbf{inp}(#1)@#2}&#10;\newcommand{\kout}[2]{\mathbf{out}(#1)@#2}&#10;\newcommand{\keval}[2]{\mathbf{eval}(#1)@#2}&#10;\newcommand{\knewloc}[1]{\mathbf{newloc}(#1)}&#10;\newcommand{\koutg}[3]{\mathbf{out}_{#3}(#1)@#2}&#10;\newcommand{\kevalg}[3]{\mathbf{eval}_{#3}(#1)@#2}&#10;\newcommand{\knewlocg}[2]{\mathbf{newloc}_{#2}(#1)}&#10;\newcommand{\kif}[1]{\mathbf{if}\ (#1)\ \mathbf{then}}&#10;\newcommand{\kelse}{\mathbf{else}}&#10;\newcommand{\kfor}[2]{\mathbf{for}\ #1\ \mathbf{to}\ #2}&#10;\newcommand{\kreturn}{\mathbf{return}}&#10;&#10;&#10;\newcommand{\mmnil}{{\bf nil}}&#10;\newcommand{\mmif}{{\bf if}}&#10;\newcommand{\mmfor}{{\bf for}}&#10;\newcommand{\mmforall}{{\bf forall}}&#10;\newcommand{\mmthen}{{\bf then}}&#10;\newcommand{\mmelse}{{\bf else}}&#10;\newcommand{\mmwhile}{{\bf while}}&#10;\newcommand{\mmdo}{{\bf do}}&#10;\newcommand{\mmgo}{{\bf go}}&#10;\newcommand{\mmeval}{{\bf eval}}&#10;\newcommand{\mmread}{{\bf read}}&#10;\newcommand{\mmreadp}{{\bf readp}}&#10;\newcommand{\mmout}{{\bf out}}&#10;\newcommand{\mmin}{{\bf in}}&#10;\newcommand{\mmsys}{{\bf sys}}&#10;\newcommand{\mminp}{{\bf inp}}&#10;%\newcommand{\mmpar}{{\bf par}}&#10;\newcommand{\mmsuccess}{{\bf success}\,-{\bf on}}&#10;\newcommand{\mmsucc}{{\bf success}}&#10;\newcommand{\mmrec}{{\bf rec}}&#10;\newcommand{\mmts}{{\bf ts}}&#10;&#10;\newcommand{\mmnew}{\textbf{newloc}}&#10;\newcommand{\mmroute}{\textbf{route}}&#10;\newcommand{\mmunroute}{\textbf{unroute}}&#10;\newcommand{\mmparent}{\textbf{parent}}&#10;\newcommand{\mmrouted}{\textbf{routed}}&#10;&#10;\newcommand{\mmlogin}{\textbf{login}}&#10;\newcommand{\mmlogout}{\textbf{logout}}&#10;\newcommand{\mmaccept}{\textbf{accept}}&#10;\newcommand{\mmdisconnected}{\textbf{disconnected}}&#10;&#10;\newcommand{\mmregister}{\textbf{register}}&#10;\newcommand{\mmbind}{\textbf{bind}}&#10;\newcommand{\mmunregister}{\textbf{unregister}}&#10;\newcommand{\mmunbind}{\textbf{unbind}}&#10;\newcommand{\mmdirconnect}{\textbf{dirconnect}}&#10;\newcommand{\mmacceptconn}{\textbf{acceptconn}}&#10;\newcommand{\mmsubscribe}{\textbf{subscribe}}&#10;\newcommand{\mmunsubscribe}{\textbf{unsubscribe}}&#10;&#10;%\newcommand{\sito}{s}&#10;\newcommand{\sito}{l}&#10;\newcommand{\vsito}{u}&#10;\newcommand{\nvsito}{\ell}&#10;\newcommand{\espr}{e}&#10;\newcommand{\iap}[2]{\mmin( #2 ) @ #1}&#10;\newcommand{\rap}[2]{\mmread( #2 ) @ #1}&#10;\newcommand{\oap}[2]{\mmout( #2 ) @ #1}&#10;\newcommand{\goap}[2]{\mmeval( #2 ) @ #1}&#10;\newcommand{\nnew}[1]{\mmnew( #1 )}&#10;%\newcommand{\tuple}[1]{\langle #1 \rangle}&#10;\newcommand{\mumatch}{match}&#10;\newcommand{\emptytuple}{\mmnil}&#10;\newcommand{\emptynet}{ {\bf 0 } }&#10;\newcommand{\emptyloc}{ {\bf empty } }&#10;\newcommand{\netconf}[2]{ #1 \vdash #2 }&#10;\newcommand{\locv}{ u }&#10;\newcommand{\llv}{ l }&#10;\newcommand{\musubitem}[2]{\raisebox{.5ex}{\small$#1$}\! / \!\mbox{\small $#2$}}&#10;\newcommand{\musub}[3]{ #1 \left[\raisebox{.5ex}{\small$#2$}\! / \!\mbox{\small $#3$}\right]}&#10;&#10;&#10;%%% Orc %%%&#10;\newcommand{\seq}[3]{#1 &gt; #2 &gt; #3} % sequence&#10;%\newcommand{\where}[3]{#1 \ \mathbf{where}\ #2 :\in #3} % where&#10;\newcommand{\where}[3]{#1 &lt; #2 &lt; #3} &#10;\newcommand{\sorcencod}[2]{\encod{#1}_{#2}}&#10;\newcommand{\Sorcencod}[2]{{[\![ #1 ]\!]}_{#2}}&#10;&#10;\newcommand{\orcmatch}[2]{{\cal M}(#1,#2)} % pattern-matching function&#10;&#10;&#10;\makeatletter&#10;\def \Rightarrowfill{\m@th\mathord{\smash=}\mkern-6mu%&#10;  \cleaders\hbox{$\mkern-2mu\mathord{\smash=}\mkern-2mu$}\hfill&#10;  \mkern-6mu\mathord\Rightarrow}&#10;\makeatother&#10;\newcommand{\Tsarrow}[1]{\overstackrel{\Rightarrowfill}{\ \ #1\ \ }}&#10;\newcommand{\ntsarrow}[1]{\overstackrel{\nrightarrowfill}{\ \ #1\ \ }}&#10;&#10;\makeatletter&#10;\def \rightarrowfill{\m@th\mathord{\smash-}\mkern-6mu%&#10;  \cleaders\hbox{$\mkern-2mu\mathord{\smash-}\mkern-2mu$}\hfill&#10;  \mkern-6mu\mathord\rightarrow}&#10;\makeatother&#10;&#10;%\newcommand{\orcrid}[1]{\stackrel{#1}{\hookrightarrow}}&#10;\newcommand{\orcrid}[1]{\transition{#1}}&#10;\newcommand{\transition}[1]{\overstackrel{\rightarrowfill}{\ \ #1\ \ }}&#10;&#10;&#10;\newcommand{\scoml}[4]{#1 \,  #2 \, #3\,#4} % communication transition label&#10;\newcommand{\soutl}[2]{#1 \lhd\, #2} % invoke transition label along a communication endpoint in a short notation&#10;&#10;&#10;&#10;\newcommand{\substl}{\sigma} % notation for substitution&#10;\newcommand{\substi}[1]{[#1]} % bracket for susbtitution&#10;\newcommand{\assoc}[2]{#1 / #2} % assocition variable-value&#10;&#10;&#10;&#10;&#10;\newcommand{\rulelabel}[1]{\textit{\small{(#1)}}} % label for operational semantics rules&#10;&#10;%%% Tables %%%&#10;\def \overstackrel#1#2{\mathrel{\mathop{#1}\limits^{#2}}}&#10;\newcommand{\delimite}[1]{\mbox{$\overstackrel{\belowfill}{\mbox{$\overstackrel{\quad #1 \quad}{\abovefill}$}}$}}&#10;\makeatletter&#10;\def \abovefill{&#10;  {\vrule width0.3mm height 1.8mm depth-0.3mm}&#10;  \leaders\hrule height1.8mm depth-1.5mm\hfill&#10;  {\vrule width0.3mm height 1.8mm depth-0.3mm}}&#10;\makeatother&#10;&#10;\makeatletter&#10;\def \belowfill{&#10;  {\vrule width0.3mm height1.5mm}&#10;  \leaders\hrule height0.3mm\hfill&#10;  {\vrule width0.3mm height1.5mm}}&#10;\makeatother&#10;&#10;%\newcommand{\prlaw}[1]{(\mbox{{\sc{#1}}})}  % to give names to rules&#10;\newcommand{\prlaw}[1]{\rulelabel{#1}}&#10;\newcommand{\thenstr}{\prlaw{Then}}&#10;\newcommand{\elsestr}{\prlaw{Else}}&#10;\newcommand{\alphastr}{\prlaw{Alpha}}&#10;\newcommand{\callstr}{\prlaw{Rec}}&#10;\newcommand{\defstr}{\prlaw{PDef}}&#10;\newcommand{\ridstr}{\prlaw{RNil}}&#10;\newcommand{\rnodestr}{\prlaw{RNode}}&#10;\newcommand{\rnodepstr}{\prlaw{RNode'}}&#10;\newcommand{\rcomstr}{\prlaw{RCom}}&#10;\newcommand{\pidstr}{\prlaw{PZero}}&#10;\newcommand{\pcomstr}{\prlaw{PCom}}&#10;\newcommand{\passstr}{\prlaw{PAss}}&#10;\newcommand{\absstr}{\prlaw{Abs}}&#10;\newcommand{\clonestr}{\prlaw{Clone}}&#10;\newcommand{\extstr}{\prlaw{Ext}}&#10;\newcommand{\splitt}{\prlaw{Split}}&#10;\newcommand{\monstr}{\prlaw{Monoid}}&#10;&#10;\newcommand{\alfaconv}{=_{\alpha}}&#10;\newcommand{\res}[1]{\nu #1}&#10;\newcommand{\newop}[1]{(\nu #1)\,}&#10;\newcommand{\sub}[3]{ #1 [\raisebox{.5ex}{\small$#2$}\! / \!\mbox{\small $#3$}]}&#10;\newcommand{\valt}[1]{\mbox{${\mathcal E}[\![ \: #1 \: ]\!]$}}&#10;\newcommand{\reduce}{\mapsto}&#10;\newcommand{\codom}[1]{\ensuremath{\mathrm{codom}(#1)}}&#10;&#10;%\newcommand{\cn}[2]{(#1,#2)}&#10;\newcommand{\netset}{\mathcal{K}}&#10;\newcommand{\set}[1]{\{#1\}}&#10;\newcommand{\N}{\eta}&#10;\newcommand{\netV}{\chi}&#10;\newcommand{\netNV}{n}&#10;\newcommand{\nnet}[3]{#1::_{#2}#3}&#10;&#10;\newcommand{\rhopi}{\rho\pi}&#10;&#10;&#10;\begin{document}&#10;&#10;\begin{table*}[t]&#10;\begin{center}&#10;\delimite{&#10;\begin{array}{r@{\ \ }l@{\ \ }c@{\ \ }l}&#10;%\\[-.5cm]&#10;\mathrm{(Nets)}&#10;&amp;&#10;N &amp; ::= &amp; \emptynet  \ \  \Sep \ \  \node{l}{\rho}{C} \ \  \Sep \ \ \node{l}{}{\emptyloc} \ \  \Sep \ \  N_1 \parallel N_2 \ \  \Sep \ \  (\nu z) N&#10;\\[2mm]&#10;\mathrm{(Components)}&#10;&amp;&#10;C &amp; ::= &amp; k: \tupleK{et}{K} \ \  \Sep \ \  k:P \ \  \Sep \ \  C_1 \mid C_2 \ \  \Sep \ \  \mu  \ \  \Sep \ \  \dup{k_1}{k_2}{k_3}&#10;\\[2mm]&#10;\mathrm{(Processes)}&#10;&amp;&#10;P &amp; ::= &amp; \mathbf{nil} \quad \Sep \quad \action.P \quad \Sep \quad P_1 \mid P_2 \quad \Sep \quad A \quad \Sep \quad {\color{red}\roll{\iota}}\\[1mm]&#10;\mathrm{(Actions)}&#10;&amp;&#10;\action &amp; ::= &amp; \koutg{t}{\ell}{\color{red}\gamma}  &#10;               \quad\Sep\quad &#10;               \king{T}{\ell}{\color{red}\gamma}&#10;               \quad\Sep\quad &#10;               \kreadg{T}{\ell}{\color{red}\gamma}\\[1mm] &#10;               &amp;&amp;\Sep&amp; &#10;               \kevalg{P}{\ell}{\color{red}\gamma}&#10;               \quad\Sep\quad &#10;               \knewlocg{l}{\color{red}\gamma}&#10;               %\quad\Sep\quad &#10;               %\roll{\iota}&#10;\\[1mm]            &#10;\mathrm{(Memories)}&#10;% &amp;&#10;% \mu &amp; ::= &amp; \memout{k : \koutg{t}{\ell}{\gamma}}{k''}{k'} \quad\Sep \quad &#10;% \memin{k : \king{T}{\ell}{\gamma}}{P}{h:\tupleK{et}{K}}{k'} \quad \Sep&#10;% \\&amp;&amp;&amp; &#10;% \memrd{k : \kreadg{T}{\ell}{\gamma}}{P}{h}{k'} \quad \Sep \quad \memnl{k: \knewlocg{l}{\gamma}}{k'}\quad  \Sep&#10;% \\&amp;&amp;&amp;  \memeval{k : \kevalg{Q}{\ell}{\gamma}}{k''}{k'} &#10;&amp;&#10;\mu &amp; ::= &amp; \memout{k : \koutg{t}{l}{\color{red}\gamma}{\color{red}.P}}{k''}{k'} \ \Sep \&#10;\memin{k : \king{T}{l}{\color{red}\gamma}}{P}{h:\tupleK{et}{K}}{k'}&#10;\\[1mm]&#10;&amp;&amp;\Sep&amp;&#10;\memrd{k : \kreadg{T}{l}{\color{red}\gamma}}{P}{h}{k'} \Sep&#10;\memnl{k: \knewlocg{l}{\color{red}\gamma}{\color{red}.P}}{k'} \quad \hspace{0.07cm} \Sep \&#10;\memeval{k : \kevalg{Q}{l}{\color{red}\gamma}{\color{red}.P}}{k''}{k'}&#10;%\\[-.1cm] &#10;\end{array}&#10;}&#10;\end{center}&#10;\end{table*}&#10;&#10;&#10;\end{document}"/>
  <p:tag name="IGUANATEXSIZE" val="10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mathpartir}&#10;\usepackage{color}&#10;\pagestyle{empty}&#10;&#10;%%%FRA&#10;\newcommand{\action}{a}&#10;\newcommand{\expr}{e}&#10;\newcommand{\val}{v}&#10;\newcommand{\recx}[2]{\mathbf{rec}\ #1.#2}&#10;\newcommand{\xorl}{u}&#10;\newcommand{\knew}[1]{\mathbf{new}(#1)}&#10;\newcommand{\recstr}{\prlaw{Rec}}&#10;\newcommand{\eval}[1]{[\![#1]\!]}&#10;&#10;%%%E&#10;\newcommand{\close}[2]{[\![#1]\!]_{#2}}&#10;\newcommand{\closure}[2]{{\it closure}_{#1}(#2)}&#10;\newcommand{\rev}[1]{#1_{\revt}}&#10;\newcommand{\revt}{{\scriptstyle{\bullet}}}&#10;\newcommand{\trans}[1]{ \stackrel{#1}{\longrightarrow}}&#10;\newcommand{\funUpdate}[3]{{\it update}(#1,#2,#3)}&#10;\newcommand{\tr}{\delta}&#10;\newcommand{\bkreduceR}{\rightsquigarrow_{r}}&#10;\newcommand{\reduceR}{\mapsto_{r}}&#10;\newcommand{\bkreduceC}{\rightsquigarrow_{c}}&#10;\newcommand{\reduceC}{\mapsto_{c}}&#10;\newcommand{\zerostr}{\prlaw{Garb}}&#10;&#10;%%%IVAN&#10;&#10;\newcommand{\alt}{\%}&#10;&#10;\newcommand{\ckey}[3]{\langle #1,#2 \rangle \cdot #3 }&#10;&#10;\newcommand{\memgen}[2]{[#1;#2]}&#10;\newcommand{\membody}{\xi}&#10;\newcommand{\memout}[3]{[#1;#2;#3]}&#10;\newcommand{\memeval}[3]{[#1;#2;#3]}&#10;\newcommand{\memin}[4]{[#1.#2;#3;#4]}&#10;%\newcommand{\memrd}[5]{[#1;#2;#3\{#4\};#5]}&#10;\newcommand{\memrd}[4]{[#1.#2;#3;#4]}&#10;\newcommand{\memnl}[2]{[#1;#2]}&#10;%\newcommand{\tupleK}[2]{\tuple{#1}_{#2}}&#10;\newcommand{\tupleK}[2]{\tuple{#1}} %secondo parametro obsoleto&#10;\newcommand{\rd}[1]{\mathtt{r}(#1)}&#10;&#10;\newcommand{\bkreduce}{\rightsquigarrow}&#10;&#10;\newcommand{\tagp}{\prlaw{TagP}}&#10;\newcommand{\tagr}{\prlaw{TagR}}&#10;&#10;&#10;%controlling%&#10;\newcommand{\cause}{&lt;}&#10;\newcommand{\caused}{&lt;:}&#10;\newcommand{\dup}[3]{#1\prec (#2,#3)}&#10;\newcommand{\proj}[1]{\lightning_{#1}}&#10;\newcommand{\st}{\,|\,}&#10;\newcommand{\comp}{\mathtt{complete}}&#10;\newcommand{\roll}[1]{\mathbf{roll}(#1)}&#10;%%%%%%%%%%%%%%%%%%%%%%%%%%%%%%%%%%%%%%%%%%%%%%&#10;&#10;\newcommand{\klaim}{\textsc{Klaim}}&#10;\newcommand{\xklaim}{\textsc{X-Klaim}}&#10;\newcommand{\klava}{\textsc{Klava}}&#10;\newcommand{\MetaKlaim}{\textsc{MetaKlaim}}&#10;\newcommand{\wsbpel}{WS-BPEL}&#10;\newcommand{\cows}{\textsc{COWS}} % COWS&#10;\newcommand{\muklaim}{$\mu$\textsc{Klaim}\xspace}&#10;\font\boldsc=cmbcsc10&#10;\newcommand{\muklaimS}{ {\large $\mu$\boldsc{Klaim}}\xspace} &#10;&#10;\newcommand{\rmuklaim}{\textsc{r}$\mu$\textsc{Klaim}\xspace}&#10;\newcommand{\crmuklaim}{\textsc{cr}$\mu$\textsc{Klaim}\xspace}&#10;&#10;\newcommand{\define}{\triangleq}&#10;\newcommand{\nil}{\textbf{0}}&#10;\newcommand{\erN}{\mathtt{erN}}&#10;\newcommand{\erC}{\mathtt{erC}}&#10;\newcommand{\erCon}{\mathtt{erCon}}&#10;&#10;\newcommand{\code}[3]&#10;{&#10;  \lstset{&#10;    basicstyle=\tiny\ttfamily,&#10;    stringstyle=\color{red},&#10;    commentstyle=\color{green},&#10;    keywordstyle=\color{blue}\bfseries\underbar,&#10;    caption={#1},&#10;    label={#2},&#10;    frame={tb},&#10;    numbers=left,&#10;    numberstyle=\tiny,&#10;    numbersep=5pt,&#10;    language=Java,&#10;    showtabs=false,&#10;    showstringspaces=false,&#10;    identifierstyle=,&#10;    breaklines,&#10;    literate={~=}{{$\neq$}}2{&lt;=}{{$\leq$}}2{&gt;=}{{$\geq$}}2{&amp;}{{$\&amp;$}}2,&#10;    backgroundcolor=\color{mygrey}&#10;    }&#10;  \lstinputlisting{code/#3}&#10;}&#10;&#10;&#10;%\newcommand{\node}[3]{#1 \,::_{#2}\, #3}&#10;\newcommand{\node}[3]{#1 \,::\, #3}&#10;%\newcommand{\Sep}{\ \big |\ }&#10;\newcommand{\Sep}{\ \mid\ }&#10;\newcommand{\tuple}[1]{\langle#1\rangle}&#10;\newcommand{\netcomp}{\parallel}&#10;%\newcommand{\emptynet}{\mathbf{0}}&#10;\newcommand{\self}{\mathbf{self}}&#10;\newcommand{\kread}[2]{\mathbf{read}(#1)@#2}&#10;\newcommand{\kin}[2]{\mathbf{in}(#1)@#2}&#10;\newcommand{\kreadg}[3]{\mathbf{read}_{#3}(#1)@#2}&#10;\newcommand{\king}[3]{\mathbf{in}_{#3}(#1)@#2}&#10;\newcommand{\kreadp}[2]{\mathbf{readp}(#1)@#2}&#10;\newcommand{\kreadpw}[3]{\mathbf{readp}(#1)\mathbf{where}(#2)@#3}&#10;\newcommand{\kinp}[2]{\mathbf{inp}(#1)@#2}&#10;\newcommand{\kout}[2]{\mathbf{out}(#1)@#2}&#10;\newcommand{\keval}[2]{\mathbf{eval}(#1)@#2}&#10;\newcommand{\knewloc}[1]{\mathbf{newloc}(#1)}&#10;\newcommand{\koutg}[3]{\mathbf{out}_{#3}(#1)@#2}&#10;\newcommand{\kevalg}[3]{\mathbf{eval}_{#3}(#1)@#2}&#10;\newcommand{\knewlocg}[2]{\mathbf{newloc}_{#2}(#1)}&#10;\newcommand{\kif}[1]{\mathbf{if}\ (#1)\ \mathbf{then}}&#10;\newcommand{\kelse}{\mathbf{else}}&#10;\newcommand{\kfor}[2]{\mathbf{for}\ #1\ \mathbf{to}\ #2}&#10;\newcommand{\kreturn}{\mathbf{return}}&#10;&#10;&#10;\newcommand{\mmnil}{{\bf nil}}&#10;\newcommand{\mmif}{{\bf if}}&#10;\newcommand{\mmfor}{{\bf for}}&#10;\newcommand{\mmforall}{{\bf forall}}&#10;\newcommand{\mmthen}{{\bf then}}&#10;\newcommand{\mmelse}{{\bf else}}&#10;\newcommand{\mmwhile}{{\bf while}}&#10;\newcommand{\mmdo}{{\bf do}}&#10;\newcommand{\mmgo}{{\bf go}}&#10;\newcommand{\mmeval}{{\bf eval}}&#10;\newcommand{\mmread}{{\bf read}}&#10;\newcommand{\mmreadp}{{\bf readp}}&#10;\newcommand{\mmout}{{\bf out}}&#10;\newcommand{\mmin}{{\bf in}}&#10;\newcommand{\mmsys}{{\bf sys}}&#10;\newcommand{\mminp}{{\bf inp}}&#10;%\newcommand{\mmpar}{{\bf par}}&#10;\newcommand{\mmsuccess}{{\bf success}\,-{\bf on}}&#10;\newcommand{\mmsucc}{{\bf success}}&#10;\newcommand{\mmrec}{{\bf rec}}&#10;\newcommand{\mmts}{{\bf ts}}&#10;&#10;\newcommand{\mmnew}{\textbf{newloc}}&#10;\newcommand{\mmroute}{\textbf{route}}&#10;\newcommand{\mmunroute}{\textbf{unroute}}&#10;\newcommand{\mmparent}{\textbf{parent}}&#10;\newcommand{\mmrouted}{\textbf{routed}}&#10;&#10;\newcommand{\mmlogin}{\textbf{login}}&#10;\newcommand{\mmlogout}{\textbf{logout}}&#10;\newcommand{\mmaccept}{\textbf{accept}}&#10;\newcommand{\mmdisconnected}{\textbf{disconnected}}&#10;&#10;\newcommand{\mmregister}{\textbf{register}}&#10;\newcommand{\mmbind}{\textbf{bind}}&#10;\newcommand{\mmunregister}{\textbf{unregister}}&#10;\newcommand{\mmunbind}{\textbf{unbind}}&#10;\newcommand{\mmdirconnect}{\textbf{dirconnect}}&#10;\newcommand{\mmacceptconn}{\textbf{acceptconn}}&#10;\newcommand{\mmsubscribe}{\textbf{subscribe}}&#10;\newcommand{\mmunsubscribe}{\textbf{unsubscribe}}&#10;&#10;%\newcommand{\sito}{s}&#10;\newcommand{\sito}{l}&#10;\newcommand{\vsito}{u}&#10;\newcommand{\nvsito}{\ell}&#10;\newcommand{\espr}{e}&#10;\newcommand{\iap}[2]{\mmin( #2 ) @ #1}&#10;\newcommand{\rap}[2]{\mmread( #2 ) @ #1}&#10;\newcommand{\oap}[2]{\mmout( #2 ) @ #1}&#10;\newcommand{\goap}[2]{\mmeval( #2 ) @ #1}&#10;\newcommand{\nnew}[1]{\mmnew( #1 )}&#10;%\newcommand{\tuple}[1]{\langle #1 \rangle}&#10;\newcommand{\mumatch}{match}&#10;\newcommand{\emptytuple}{\mmnil}&#10;\newcommand{\emptynet}{ {\bf 0 } }&#10;\newcommand{\emptyloc}{ {\bf empty } }&#10;\newcommand{\netconf}[2]{ #1 \vdash #2 }&#10;\newcommand{\locv}{ u }&#10;\newcommand{\llv}{ l }&#10;\newcommand{\musubitem}[2]{\raisebox{.5ex}{\small$#1$}\! / \!\mbox{\small $#2$}}&#10;\newcommand{\musub}[3]{ #1 \left[\raisebox{.5ex}{\small$#2$}\! / \!\mbox{\small $#3$}\right]}&#10;&#10;&#10;%%% Orc %%%&#10;\newcommand{\seq}[3]{#1 &gt; #2 &gt; #3} % sequence&#10;%\newcommand{\where}[3]{#1 \ \mathbf{where}\ #2 :\in #3} % where&#10;\newcommand{\where}[3]{#1 &lt; #2 &lt; #3} &#10;\newcommand{\sorcencod}[2]{\encod{#1}_{#2}}&#10;\newcommand{\Sorcencod}[2]{{[\![ #1 ]\!]}_{#2}}&#10;&#10;\newcommand{\orcmatch}[2]{{\cal M}(#1,#2)} % pattern-matching function&#10;&#10;&#10;\makeatletter&#10;\def \Rightarrowfill{\m@th\mathord{\smash=}\mkern-6mu%&#10;  \cleaders\hbox{$\mkern-2mu\mathord{\smash=}\mkern-2mu$}\hfill&#10;  \mkern-6mu\mathord\Rightarrow}&#10;\makeatother&#10;\newcommand{\Tsarrow}[1]{\overstackrel{\Rightarrowfill}{\ \ #1\ \ }}&#10;\newcommand{\ntsarrow}[1]{\overstackrel{\nrightarrowfill}{\ \ #1\ \ }}&#10;&#10;\makeatletter&#10;\def \rightarrowfill{\m@th\mathord{\smash-}\mkern-6mu%&#10;  \cleaders\hbox{$\mkern-2mu\mathord{\smash-}\mkern-2mu$}\hfill&#10;  \mkern-6mu\mathord\rightarrow}&#10;\makeatother&#10;&#10;%\newcommand{\orcrid}[1]{\stackrel{#1}{\hookrightarrow}}&#10;\newcommand{\orcrid}[1]{\transition{#1}}&#10;\newcommand{\transition}[1]{\overstackrel{\rightarrowfill}{\ \ #1\ \ }}&#10;&#10;&#10;\newcommand{\scoml}[4]{#1 \,  #2 \, #3\,#4} % communication transition label&#10;\newcommand{\soutl}[2]{#1 \lhd\, #2} % invoke transition label along a communication endpoint in a short notation&#10;&#10;&#10;&#10;\newcommand{\substl}{\sigma} % notation for substitution&#10;\newcommand{\substi}[1]{[#1]} % bracket for susbtitution&#10;\newcommand{\assoc}[2]{#1 / #2} % assocition variable-value&#10;&#10;&#10;&#10;&#10;\newcommand{\rulelabel}[1]{\textit{\small{(#1)}}} % label for operational semantics rules&#10;&#10;%%% Tables %%%&#10;\def \overstackrel#1#2{\mathrel{\mathop{#1}\limits^{#2}}}&#10;\newcommand{\delimite}[1]{\mbox{$\overstackrel{\belowfill}{\mbox{$\overstackrel{\quad #1 \quad}{\abovefill}$}}$}}&#10;\makeatletter&#10;\def \abovefill{&#10;  {\vrule width0.3mm height 1.8mm depth-0.3mm}&#10;  \leaders\hrule height1.8mm depth-1.5mm\hfill&#10;  {\vrule width0.3mm height 1.8mm depth-0.3mm}}&#10;\makeatother&#10;&#10;\makeatletter&#10;\def \belowfill{&#10;  {\vrule width0.3mm height1.5mm}&#10;  \leaders\hrule height0.3mm\hfill&#10;  {\vrule width0.3mm height1.5mm}}&#10;\makeatother&#10;&#10;%\newcommand{\prlaw}[1]{(\mbox{{\sc{#1}}})}  % to give names to rules&#10;\newcommand{\prlaw}[1]{\rulelabel{#1}}&#10;\newcommand{\thenstr}{\prlaw{Then}}&#10;\newcommand{\elsestr}{\prlaw{Else}}&#10;\newcommand{\alphastr}{\prlaw{Alpha}}&#10;\newcommand{\callstr}{\prlaw{Rec}}&#10;\newcommand{\defstr}{\prlaw{PDef}}&#10;\newcommand{\ridstr}{\prlaw{RNil}}&#10;\newcommand{\rnodestr}{\prlaw{RNode}}&#10;\newcommand{\rnodepstr}{\prlaw{RNode'}}&#10;\newcommand{\rcomstr}{\prlaw{RCom}}&#10;\newcommand{\pidstr}{\prlaw{PZero}}&#10;\newcommand{\pcomstr}{\prlaw{PCom}}&#10;\newcommand{\passstr}{\prlaw{PAss}}&#10;\newcommand{\absstr}{\prlaw{Abs}}&#10;\newcommand{\clonestr}{\prlaw{Clone}}&#10;\newcommand{\extstr}{\prlaw{Ext}}&#10;\newcommand{\splitt}{\prlaw{Split}}&#10;\newcommand{\monstr}{\prlaw{Monoid}}&#10;&#10;\newcommand{\alfaconv}{=_{\alpha}}&#10;\newcommand{\res}[1]{\nu #1}&#10;\newcommand{\newop}[1]{(\nu #1)\,}&#10;\newcommand{\sub}[3]{ #1 [\raisebox{.5ex}{\small$#2$}\! / \!\mbox{\small $#3$}]}&#10;\newcommand{\valt}[1]{\mbox{${\mathcal E}[\![ \: #1 \: ]\!]$}}&#10;\newcommand{\reduce}{\mapsto}&#10;\newcommand{\codom}[1]{\ensuremath{\mathrm{codom}(#1)}}&#10;&#10;%\newcommand{\cn}[2]{(#1,#2)}&#10;\newcommand{\netset}{\mathcal{K}}&#10;\newcommand{\set}[1]{\{#1\}}&#10;\newcommand{\N}{\eta}&#10;\newcommand{\netV}{\chi}&#10;\newcommand{\netNV}{n}&#10;\newcommand{\nnet}[3]{#1::_{#2}#3}&#10;&#10;\newcommand{\rhopi}{\rho\pi}&#10;&#10;&#10;\begin{document}&#10;&#10;\[&#10;\sito::k:\koutg{foo}{\sito}{\gamma}.\roll{\gamma} \parallel \sito'::k': \kin{foo}{\sito}.\mmnil&#10;\]&#10;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mathpartir}&#10;\usepackage{color}&#10;\pagestyle{empty}&#10;&#10;%%%FRA&#10;\newcommand{\action}{a}&#10;\newcommand{\expr}{e}&#10;\newcommand{\val}{v}&#10;\newcommand{\recx}[2]{\mathbf{rec}\ #1.#2}&#10;\newcommand{\xorl}{u}&#10;\newcommand{\knew}[1]{\mathbf{new}(#1)}&#10;\newcommand{\recstr}{\prlaw{Rec}}&#10;\newcommand{\eval}[1]{[\![#1]\!]}&#10;&#10;%%%E&#10;\newcommand{\close}[2]{[\![#1]\!]_{#2}}&#10;\newcommand{\closure}[2]{{\it closure}_{#1}(#2)}&#10;\newcommand{\rev}[1]{#1_{\revt}}&#10;\newcommand{\revt}{{\scriptstyle{\bullet}}}&#10;\newcommand{\trans}[1]{ \stackrel{#1}{\longrightarrow}}&#10;\newcommand{\funUpdate}[3]{{\it update}(#1,#2,#3)}&#10;\newcommand{\tr}{\delta}&#10;\newcommand{\bkreduceR}{\rightsquigarrow_{r}}&#10;\newcommand{\reduceR}{\mapsto_{r}}&#10;\newcommand{\bkreduceC}{\rightsquigarrow_{c}}&#10;\newcommand{\reduceC}{\mapsto_{c}}&#10;\newcommand{\zerostr}{\prlaw{Garb}}&#10;&#10;%%%IVAN&#10;&#10;\newcommand{\alt}{\%}&#10;&#10;\newcommand{\ckey}[3]{\langle #1,#2 \rangle \cdot #3 }&#10;&#10;\newcommand{\memgen}[2]{[#1;#2]}&#10;\newcommand{\membody}{\xi}&#10;\newcommand{\memout}[3]{[#1;#2;#3]}&#10;\newcommand{\memeval}[3]{[#1;#2;#3]}&#10;\newcommand{\memin}[4]{[#1.#2;#3;#4]}&#10;%\newcommand{\memrd}[5]{[#1;#2;#3\{#4\};#5]}&#10;\newcommand{\memrd}[4]{[#1.#2;#3;#4]}&#10;\newcommand{\memnl}[2]{[#1;#2]}&#10;%\newcommand{\tupleK}[2]{\tuple{#1}_{#2}}&#10;\newcommand{\tupleK}[2]{\tuple{#1}} %secondo parametro obsoleto&#10;\newcommand{\rd}[1]{\mathtt{r}(#1)}&#10;&#10;\newcommand{\bkreduce}{\rightsquigarrow}&#10;&#10;\newcommand{\tagp}{\prlaw{TagP}}&#10;\newcommand{\tagr}{\prlaw{TagR}}&#10;&#10;&#10;%controlling%&#10;\newcommand{\cause}{&lt;}&#10;\newcommand{\caused}{&lt;:}&#10;\newcommand{\dup}[3]{#1\prec (#2,#3)}&#10;\newcommand{\proj}[1]{\lightning_{#1}}&#10;\newcommand{\st}{\,|\,}&#10;\newcommand{\comp}{\mathtt{complete}}&#10;\newcommand{\roll}[1]{\mathbf{roll}(#1)}&#10;%%%%%%%%%%%%%%%%%%%%%%%%%%%%%%%%%%%%%%%%%%%%%%&#10;&#10;\newcommand{\klaim}{\textsc{Klaim}}&#10;\newcommand{\xklaim}{\textsc{X-Klaim}}&#10;\newcommand{\klava}{\textsc{Klava}}&#10;\newcommand{\MetaKlaim}{\textsc{MetaKlaim}}&#10;\newcommand{\wsbpel}{WS-BPEL}&#10;\newcommand{\cows}{\textsc{COWS}} % COWS&#10;\newcommand{\muklaim}{$\mu$\textsc{Klaim}\xspace}&#10;\font\boldsc=cmbcsc10&#10;\newcommand{\muklaimS}{ {\large $\mu$\boldsc{Klaim}}\xspace} &#10;&#10;\newcommand{\rmuklaim}{\textsc{r}$\mu$\textsc{Klaim}\xspace}&#10;\newcommand{\crmuklaim}{\textsc{cr}$\mu$\textsc{Klaim}\xspace}&#10;&#10;\newcommand{\define}{\triangleq}&#10;\newcommand{\nil}{\textbf{0}}&#10;\newcommand{\erN}{\mathtt{erN}}&#10;\newcommand{\erC}{\mathtt{erC}}&#10;\newcommand{\erCon}{\mathtt{erCon}}&#10;&#10;\newcommand{\code}[3]&#10;{&#10;  \lstset{&#10;    basicstyle=\tiny\ttfamily,&#10;    stringstyle=\color{red},&#10;    commentstyle=\color{green},&#10;    keywordstyle=\color{blue}\bfseries\underbar,&#10;    caption={#1},&#10;    label={#2},&#10;    frame={tb},&#10;    numbers=left,&#10;    numberstyle=\tiny,&#10;    numbersep=5pt,&#10;    language=Java,&#10;    showtabs=false,&#10;    showstringspaces=false,&#10;    identifierstyle=,&#10;    breaklines,&#10;    literate={~=}{{$\neq$}}2{&lt;=}{{$\leq$}}2{&gt;=}{{$\geq$}}2{&amp;}{{$\&amp;$}}2,&#10;    backgroundcolor=\color{mygrey}&#10;    }&#10;  \lstinputlisting{code/#3}&#10;}&#10;&#10;&#10;%\newcommand{\node}[3]{#1 \,::_{#2}\, #3}&#10;\newcommand{\node}[3]{#1 \,::\, #3}&#10;%\newcommand{\Sep}{\ \big |\ }&#10;\newcommand{\Sep}{\ \mid\ }&#10;\newcommand{\tuple}[1]{\langle#1\rangle}&#10;\newcommand{\netcomp}{\parallel}&#10;%\newcommand{\emptynet}{\mathbf{0}}&#10;\newcommand{\self}{\mathbf{self}}&#10;\newcommand{\kread}[2]{\mathbf{read}(#1)@#2}&#10;\newcommand{\kin}[2]{\mathbf{in}(#1)@#2}&#10;\newcommand{\kreadg}[3]{\mathbf{read}_{#3}(#1)@#2}&#10;\newcommand{\king}[3]{\mathbf{in}_{#3}(#1)@#2}&#10;\newcommand{\kreadp}[2]{\mathbf{readp}(#1)@#2}&#10;\newcommand{\kreadpw}[3]{\mathbf{readp}(#1)\mathbf{where}(#2)@#3}&#10;\newcommand{\kinp}[2]{\mathbf{inp}(#1)@#2}&#10;\newcommand{\kout}[2]{\mathbf{out}(#1)@#2}&#10;\newcommand{\keval}[2]{\mathbf{eval}(#1)@#2}&#10;\newcommand{\knewloc}[1]{\mathbf{newloc}(#1)}&#10;\newcommand{\koutg}[3]{\mathbf{out}_{#3}(#1)@#2}&#10;\newcommand{\kevalg}[3]{\mathbf{eval}_{#3}(#1)@#2}&#10;\newcommand{\knewlocg}[2]{\mathbf{newloc}_{#2}(#1)}&#10;\newcommand{\kif}[1]{\mathbf{if}\ (#1)\ \mathbf{then}}&#10;\newcommand{\kelse}{\mathbf{else}}&#10;\newcommand{\kfor}[2]{\mathbf{for}\ #1\ \mathbf{to}\ #2}&#10;\newcommand{\kreturn}{\mathbf{return}}&#10;&#10;&#10;\newcommand{\mmnil}{{\bf nil}}&#10;\newcommand{\mmif}{{\bf if}}&#10;\newcommand{\mmfor}{{\bf for}}&#10;\newcommand{\mmforall}{{\bf forall}}&#10;\newcommand{\mmthen}{{\bf then}}&#10;\newcommand{\mmelse}{{\bf else}}&#10;\newcommand{\mmwhile}{{\bf while}}&#10;\newcommand{\mmdo}{{\bf do}}&#10;\newcommand{\mmgo}{{\bf go}}&#10;\newcommand{\mmeval}{{\bf eval}}&#10;\newcommand{\mmread}{{\bf read}}&#10;\newcommand{\mmreadp}{{\bf readp}}&#10;\newcommand{\mmout}{{\bf out}}&#10;\newcommand{\mmin}{{\bf in}}&#10;\newcommand{\mmsys}{{\bf sys}}&#10;\newcommand{\mminp}{{\bf inp}}&#10;%\newcommand{\mmpar}{{\bf par}}&#10;\newcommand{\mmsuccess}{{\bf success}\,-{\bf on}}&#10;\newcommand{\mmsucc}{{\bf success}}&#10;\newcommand{\mmrec}{{\bf rec}}&#10;\newcommand{\mmts}{{\bf ts}}&#10;&#10;\newcommand{\mmnew}{\textbf{newloc}}&#10;\newcommand{\mmroute}{\textbf{route}}&#10;\newcommand{\mmunroute}{\textbf{unroute}}&#10;\newcommand{\mmparent}{\textbf{parent}}&#10;\newcommand{\mmrouted}{\textbf{routed}}&#10;&#10;\newcommand{\mmlogin}{\textbf{login}}&#10;\newcommand{\mmlogout}{\textbf{logout}}&#10;\newcommand{\mmaccept}{\textbf{accept}}&#10;\newcommand{\mmdisconnected}{\textbf{disconnected}}&#10;&#10;\newcommand{\mmregister}{\textbf{register}}&#10;\newcommand{\mmbind}{\textbf{bind}}&#10;\newcommand{\mmunregister}{\textbf{unregister}}&#10;\newcommand{\mmunbind}{\textbf{unbind}}&#10;\newcommand{\mmdirconnect}{\textbf{dirconnect}}&#10;\newcommand{\mmacceptconn}{\textbf{acceptconn}}&#10;\newcommand{\mmsubscribe}{\textbf{subscribe}}&#10;\newcommand{\mmunsubscribe}{\textbf{unsubscribe}}&#10;&#10;%\newcommand{\sito}{s}&#10;\newcommand{\sito}{l}&#10;\newcommand{\vsito}{u}&#10;\newcommand{\nvsito}{\ell}&#10;\newcommand{\espr}{e}&#10;\newcommand{\iap}[2]{\mmin( #2 ) @ #1}&#10;\newcommand{\rap}[2]{\mmread( #2 ) @ #1}&#10;\newcommand{\oap}[2]{\mmout( #2 ) @ #1}&#10;\newcommand{\goap}[2]{\mmeval( #2 ) @ #1}&#10;\newcommand{\nnew}[1]{\mmnew( #1 )}&#10;%\newcommand{\tuple}[1]{\langle #1 \rangle}&#10;\newcommand{\mumatch}{match}&#10;\newcommand{\emptytuple}{\mmnil}&#10;\newcommand{\emptynet}{ {\bf 0 } }&#10;\newcommand{\emptyloc}{ {\bf empty } }&#10;\newcommand{\netconf}[2]{ #1 \vdash #2 }&#10;\newcommand{\locv}{ u }&#10;\newcommand{\llv}{ l }&#10;\newcommand{\musubitem}[2]{\raisebox{.5ex}{\small$#1$}\! / \!\mbox{\small $#2$}}&#10;\newcommand{\musub}[3]{ #1 \left[\raisebox{.5ex}{\small$#2$}\! / \!\mbox{\small $#3$}\right]}&#10;&#10;&#10;%%% Orc %%%&#10;\newcommand{\seq}[3]{#1 &gt; #2 &gt; #3} % sequence&#10;%\newcommand{\where}[3]{#1 \ \mathbf{where}\ #2 :\in #3} % where&#10;\newcommand{\where}[3]{#1 &lt; #2 &lt; #3} &#10;\newcommand{\sorcencod}[2]{\encod{#1}_{#2}}&#10;\newcommand{\Sorcencod}[2]{{[\![ #1 ]\!]}_{#2}}&#10;&#10;\newcommand{\orcmatch}[2]{{\cal M}(#1,#2)} % pattern-matching function&#10;&#10;&#10;\makeatletter&#10;\def \Rightarrowfill{\m@th\mathord{\smash=}\mkern-6mu%&#10;  \cleaders\hbox{$\mkern-2mu\mathord{\smash=}\mkern-2mu$}\hfill&#10;  \mkern-6mu\mathord\Rightarrow}&#10;\makeatother&#10;\newcommand{\Tsarrow}[1]{\overstackrel{\Rightarrowfill}{\ \ #1\ \ }}&#10;\newcommand{\ntsarrow}[1]{\overstackrel{\nrightarrowfill}{\ \ #1\ \ }}&#10;&#10;\makeatletter&#10;\def \rightarrowfill{\m@th\mathord{\smash-}\mkern-6mu%&#10;  \cleaders\hbox{$\mkern-2mu\mathord{\smash-}\mkern-2mu$}\hfill&#10;  \mkern-6mu\mathord\rightarrow}&#10;\makeatother&#10;&#10;%\newcommand{\orcrid}[1]{\stackrel{#1}{\hookrightarrow}}&#10;\newcommand{\orcrid}[1]{\transition{#1}}&#10;\newcommand{\transition}[1]{\overstackrel{\rightarrowfill}{\ \ #1\ \ }}&#10;&#10;&#10;\newcommand{\scoml}[4]{#1 \,  #2 \, #3\,#4} % communication transition label&#10;\newcommand{\soutl}[2]{#1 \lhd\, #2} % invoke transition label along a communication endpoint in a short notation&#10;&#10;&#10;&#10;\newcommand{\substl}{\sigma} % notation for substitution&#10;\newcommand{\substi}[1]{[#1]} % bracket for susbtitution&#10;\newcommand{\assoc}[2]{#1 / #2} % assocition variable-value&#10;&#10;&#10;&#10;&#10;\newcommand{\rulelabel}[1]{\textit{\small{(#1)}}} % label for operational semantics rules&#10;&#10;%%% Tables %%%&#10;\def \overstackrel#1#2{\mathrel{\mathop{#1}\limits^{#2}}}&#10;\newcommand{\delimite}[1]{\mbox{$\overstackrel{\belowfill}{\mbox{$\overstackrel{\quad #1 \quad}{\abovefill}$}}$}}&#10;\makeatletter&#10;\def \abovefill{&#10;  {\vrule width0.3mm height 1.8mm depth-0.3mm}&#10;  \leaders\hrule height1.8mm depth-1.5mm\hfill&#10;  {\vrule width0.3mm height 1.8mm depth-0.3mm}}&#10;\makeatother&#10;&#10;\makeatletter&#10;\def \belowfill{&#10;  {\vrule width0.3mm height1.5mm}&#10;  \leaders\hrule height0.3mm\hfill&#10;  {\vrule width0.3mm height1.5mm}}&#10;\makeatother&#10;&#10;%\newcommand{\prlaw}[1]{(\mbox{{\sc{#1}}})}  % to give names to rules&#10;\newcommand{\prlaw}[1]{\rulelabel{#1}}&#10;\newcommand{\thenstr}{\prlaw{Then}}&#10;\newcommand{\elsestr}{\prlaw{Else}}&#10;\newcommand{\alphastr}{\prlaw{Alpha}}&#10;\newcommand{\callstr}{\prlaw{Rec}}&#10;\newcommand{\defstr}{\prlaw{PDef}}&#10;\newcommand{\ridstr}{\prlaw{RNil}}&#10;\newcommand{\rnodestr}{\prlaw{RNode}}&#10;\newcommand{\rnodepstr}{\prlaw{RNode'}}&#10;\newcommand{\rcomstr}{\prlaw{RCom}}&#10;\newcommand{\pidstr}{\prlaw{PZero}}&#10;\newcommand{\pcomstr}{\prlaw{PCom}}&#10;\newcommand{\passstr}{\prlaw{PAss}}&#10;\newcommand{\absstr}{\prlaw{Abs}}&#10;\newcommand{\clonestr}{\prlaw{Clone}}&#10;\newcommand{\extstr}{\prlaw{Ext}}&#10;\newcommand{\splitt}{\prlaw{Split}}&#10;\newcommand{\monstr}{\prlaw{Monoid}}&#10;&#10;\newcommand{\alfaconv}{=_{\alpha}}&#10;\newcommand{\res}[1]{\nu #1}&#10;\newcommand{\newop}[1]{(\nu #1)\,}&#10;\newcommand{\sub}[3]{ #1 [\raisebox{.5ex}{\small$#2$}\! / \!\mbox{\small $#3$}]}&#10;\newcommand{\valt}[1]{\mbox{${\mathcal E}[\![ \: #1 \: ]\!]$}}&#10;\newcommand{\reduce}{\mapsto}&#10;\newcommand{\codom}[1]{\ensuremath{\mathrm{codom}(#1)}}&#10;&#10;%\newcommand{\cn}[2]{(#1,#2)}&#10;\newcommand{\netset}{\mathcal{K}}&#10;\newcommand{\set}[1]{\{#1\}}&#10;\newcommand{\N}{\eta}&#10;\newcommand{\netV}{\chi}&#10;\newcommand{\netNV}{n}&#10;\newcommand{\nnet}[3]{#1::_{#2}#3}&#10;&#10;\newcommand{\rhopi}{\rho\pi}&#10;&#10;&#10;\begin{document}&#10;&#10;\begin{align*}&#10;&amp;\newop{k'',k''',k''''} \\&#10;&amp;(  \sito:: k'': \roll{k} \mid  \memout{k : \koutg{foo}{\sito}{\gamma}.\roll{\gamma}}{k'''}{k''} \\&#10;&amp;\parallel \sito':: k'''':  \mathbf{nil}  \mid \memin{k' : \kin{foo}{\sito}}{\mmnil}{k''':\tupleK{foo}{K}}{k''''})&#10;\end{align*}&#10;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mathpartir}&#10;\usepackage{color}&#10;\usepackage{amssymb}&#10;\usepackage{stmaryrd}&#10;\pagestyle{empty}&#10;&#10;%%%%%%%%% PROOFTREE %%%%%%%%%%%%%%%%%%%%%%&#10;\def\introrule{{\cal I}}\def\elimrule{{\cal E}}%%&#10;\def\andintro{\using{\land}\introrule\justifies}%%&#10;\def\impelim{\using{\Rightarrow}\elimrule\justifies}%%&#10;\def\allintro{\using{\forall}\introrule\justifies}%%&#10;\def\allelim{\using{\forall}\elimrule\justifies}%%&#10;\def\falseelim{\using{\bot}\elimrule\justifies}%%&#10;\def\existsintro{\using{\exists}\introrule\justifies}%%&#10;&#10;%% #1 is meant to be 1 or 2 for the first or second formula&#10;\def\andelim#1{\using{\land}#1\elimrule\justifies}%%&#10;\def\orintro#1{\using{\lor}#1\introrule\justifies}%%&#10;&#10;%% #1 is meant to be a label corresponding to the discharged hypothesis/es&#10;\def\impintro#1{\using{\Rightarrow}\introrule_{#1}\justifies}%%&#10;\def\orelim#1{\using{\lor}\elimrule_{#1}\justifies}%%&#10;\def\existselim#1{\using{\exists}\elimrule_{#1}\justifies}&#10;&#10;%%==========================================================================&#10;&#10;\newdimen\proofrulebreadth \proofrulebreadth=.04em&#10;\newdimen\proofdotseparation \proofdotseparation=1.25ex&#10;\newdimen\proofrulebaseline \proofrulebaseline=2ex&#10;\newcount\proofdotnumber \proofdotnumber=3&#10;\let\then\relax&#10;\def\hfi{\hskip0pt plus.0001fil}&#10;\mathchardef\squigto=&quot;3A3B&#10;%&#10;% flag where we are&#10;\newif\ifinsideprooftree\insideprooftreefalse&#10;\newif\ifonleftofproofrule\onleftofproofrulefalse&#10;\newif\ifproofdots\proofdotsfalse&#10;\newif\ifdoubleproof\doubleprooffalse&#10;\let\wereinproofbit\relax&#10;%&#10;% dimensions and boxes of bits&#10;\newdimen\shortenproofleft&#10;\newdimen\shortenproofright&#10;\newdimen\proofbelowshift&#10;\newbox\proofabove&#10;\newbox\proofbelow&#10;\newbox\proofrulename&#10;%&#10;% miscellaneous commands for setting values&#10;\def\shiftproofbelow{\let\next\relax\afterassignment\setshiftproofbelow\dimen0 }&#10;\def\shiftproofbelowneg{\def\next{\multiply\dimen0 by-1 }%&#10;\afterassignment\setshiftproofbelow\dimen0 }&#10;\def\setshiftproofbelow{\next\proofbelowshift=\dimen0 }&#10;\def\setproofrulebreadth{\proofrulebreadth}&#10;&#10;%=============================================================================&#10;\def\prooftree{% NESTED ZERO (\ifonleftofproofrule)&#10;%&#10;% first find out whether we're at the left-hand end of a proof rule&#10;\ifnum  \lastpenalty=1 \then   \unpenalty \else&#10;\onleftofproofrulefalse \fi&#10;%&#10;% some space on left (except if we're on left, and no infinity for outermost)&#10;\ifonleftofproofrule \else   \ifinsideprooftree&#10;        \then   \hskip.5em plus1fil&#10;        \fi&#10;\fi&#10;%&#10;% begin our proof tree environment&#10;\bgroup% NESTED ONE (\proofbelow, \proofrulename, \proofabove,&#10;%               \shortenproofleft, \shortenproofright, \proofrulebreadth)&#10;\setbox\proofbelow=\hbox{}\setbox\proofrulename=\hbox{}%&#10;\let\justifies\proofover\let\leadsto\proofoverdots\let\Justifies\proofoverdbl&#10;\let\using\proofusing\let\[\prooftree&#10;\ifinsideprooftree\let\]\endprooftree\fi&#10;\proofdotsfalse\doubleprooffalse&#10;\let\thickness\setproofrulebreadth&#10;\let\shiftright\shiftproofbelow \let\shift\shiftproofbelow&#10;\let\shiftleft\shiftproofbelowneg&#10;\let\ifwasinsideprooftree\ifinsideprooftree&#10;\insideprooftreetrue&#10;%&#10;% now begin to set the top of the rule (definitions local to it)&#10;\setbox\proofabove=\hbox\bgroup$\displaystyle % NESTED TWO&#10;\let\wereinproofbit\prooftree&#10;%&#10;% these local variables will be copied out:&#10;\shortenproofleft=0pt \shortenproofright=0pt \proofbelowshift=0pt&#10;%&#10;% flags to enable inner proof tree to detect if on left:&#10;\onleftofproofruletrue\penalty1 }&#10;&#10;%=============================================================================&#10;% end whatever box and copy crucial values out of it&#10;\def\eproofbit{% NESTED TWO&#10;%&#10;% various hacks applicable to hypothesis list&#10;\ifx    \wereinproofbit\prooftree \then   \ifcase \lastpenalty&#10;        \then   \shortenproofright=0pt  % 0: some other object, no indentation&#10;        \or     \unpenalty\hfil         % 1: empty hypotheses, just glue&#10;        \or     \unpenalty\unskip       % 2: just had a tree, remove glue&#10;        \else   \shortenproofright=0pt  % eh?&#10;        \fi&#10;\fi&#10;%&#10;% pass out crucial values from scope&#10;\global\dimen0=\shortenproofleft \global\dimen1=\shortenproofright&#10;\global\dimen2=\proofrulebreadth \global\dimen3=\proofbelowshift&#10;\global\dimen4=\proofdotseparation&#10;%\global\mscount=\proofdotnumber&#10;%&#10;% end the box&#10;$\egroup  % NESTED ONE&#10;%&#10;% restore the values&#10;\shortenproofleft=\dimen0 \shortenproofright=\dimen1&#10;\proofrulebreadth=\dimen2 \proofbelowshift=\dimen3&#10;\proofdotseparation=\dimen4&#10;%\proofdotnumber=\mscount&#10;}&#10;&#10;%=============================================================================&#10;\def\proofover{% NESTED TWO&#10;\eproofbit % NESTED ONE&#10;\setbox\proofbelow=\hbox\bgroup % NESTED TWO&#10;\let\wereinproofbit\proofover&#10;$\displaystyle&#10;}%&#10;%&#10;%=============================================================================&#10;\def\proofoverdbl{% NESTED TWO&#10;\eproofbit % NESTED ONE&#10;\doubleprooftrue&#10;\setbox\proofbelow=\hbox\bgroup % NESTED TWO&#10;\let\wereinproofbit\proofoverdbl&#10;$\displaystyle&#10;}%&#10;%&#10;%=============================================================================&#10;\def\proofoverdots{% NESTED TWO&#10;\eproofbit % NESTED ONE&#10;\proofdotstrue&#10;\setbox\proofbelow=\hbox\bgroup % NESTED TWO&#10;\let\wereinproofbit\proofoverdots&#10;$\displaystyle&#10;}%&#10;%&#10;%=============================================================================&#10;\def\proofusing{% NESTED TWO&#10;\eproofbit % NESTED ONE&#10;\setbox\proofrulename=\hbox\bgroup % NESTED TWO&#10;\let\wereinproofbit\proofusing&#10;\kern0.3em$ }&#10;&#10;%=============================================================================&#10;\def\endprooftree{% NESTED TWO&#10;\eproofbit % NESTED ONE&#10;% \dimen0 =     length of proof rule&#10;% \dimen1 =     indentation of conclusion wrt rule&#10;% \dimen2 =     new \shortenproofleft, ie indentation of conclusion&#10;% \dimen3 =     new \shortenproofright, ie&#10;%                space on right of conclusion to end of tree&#10;% \dimen4 =     space on right of conclusion below rule&#10;  \dimen5 =0pt% spread of hypotheses&#10;% \dimen6, \dimen7 = height &amp; depth of rule&#10;%&#10;% length of rule needed by proof above&#10;\dimen0=\wd\proofabove \advance\dimen0-\shortenproofleft&#10;\advance\dimen0-\shortenproofright&#10;%&#10;% amount of spare space below&#10;\dimen1=.5\dimen0 \advance\dimen1-.5\wd\proofbelow \dimen4=\dimen1&#10;\advance\dimen1\proofbelowshift \advance\dimen4-\proofbelowshift&#10;%&#10;% conclusion sticks out to left of immediate hypotheses&#10;\ifdim  \dimen1&lt;0pt \then   \advance\shortenproofleft\dimen1&#10;        \advance\dimen0-\dimen1&#10;        \dimen1=0pt&#10;%       now it sticks out to left of tree!&#10;        \ifdim  \shortenproofleft&lt;0pt&#10;        \then   \setbox\proofabove=\hbox{%&#10;                        \kern-\shortenproofleft\unhbox\proofabove}%&#10;                \shortenproofleft=0pt&#10;        \fi&#10;\fi&#10;%&#10;% and to the right&#10;\ifdim  \dimen4&lt;0pt \then   \advance\shortenproofright\dimen4&#10;        \advance\dimen0-\dimen4&#10;        \dimen4=0pt&#10;\fi&#10;%&#10;% make sure enough space for label&#10;\ifdim  \shortenproofright&lt;\wd\proofrulename \then&#10;\shortenproofright=\wd\proofrulename \fi&#10;%&#10;% calculate new indentations&#10;\dimen2=\shortenproofleft \advance\dimen2 by\dimen1&#10;\dimen3=\shortenproofright\advance\dimen3 by\dimen4&#10;%&#10;% make the rule or dots, with name attached&#10;\ifproofdots \then&#10;        \dimen6=\shortenproofleft \advance\dimen6 .5\dimen0&#10;        \setbox1=\vbox to\proofdotseparation{\vss\hbox{$\cdot$}\vss}&#10;        \setbox0=\hbox{%&#10;                \kern\dimen6&#10;                $\vcenter to\proofdotnumber\proofdotseparation&#10;                        {\leaders\box1\vfill}$%&#10;                \unhbox\proofrulename}%&#10;\else   \dimen6=\fontdimen22\the\textfont2 % height of maths axis&#10;        \dimen7=\dimen6&#10;        \advance\dimen6by.5\proofrulebreadth&#10;        \advance\dimen7by-.5\proofrulebreadth&#10;        \setbox0=\hbox{%&#10;                \kern\shortenproofleft&#10;                \ifdoubleproof&#10;                \then   \hbox to\dimen0{%&#10;                        $\mathsurround0pt\mathord=\mkern-6mu%&#10;                        \cleaders\hbox{$\mkern-2mu=\mkern-2mu$}\hfill&#10;                        \mkern-6mu\mathord=$}%&#10;                \else   \vrule height\dimen6 depth-\dimen7 width\dimen0&#10;                \fi&#10;                \unhbox\proofrulename}%&#10;        \ht0=\dimen6 \dp0=-\dimen7&#10;\fi&#10;%&#10;% set up to centre outermost tree only&#10;\let\doll\relax&#10;\ifwasinsideprooftree \then   \let\VBOX\vbox \else&#10;\ifmmode\else$\let\doll=$\fi&#10;        \let\VBOX\vcenter&#10;\fi&#10;% this \vbox or \vcenter is the actual output:&#10;\VBOX   {\baselineskip\proofrulebaseline \lineskip.2ex&#10;        \expandafter\lineskiplimit\ifproofdots0ex\else-0.6ex\fi&#10;        \hbox   spread\dimen5   {\hfi\unhbox\proofabove\hfi}%&#10;        \hbox{\box0}%&#10;        \hbox   {\kern\dimen2 \box\proofbelow}}\doll%&#10;%&#10;% pass new indentations out of scope&#10;\global\dimen2=\dimen2 \global\dimen3=\dimen3&#10;\egroup % NESTED ZERO&#10;\ifonleftofproofrule \then   \shortenproofleft=\dimen2 \fi&#10;\shortenproofright=\dimen3&#10;%&#10;% some space on right and flag we've just made a tree&#10;\onleftofproofrulefalse \ifinsideprooftree \then   \hskip.5em plus&#10;1fil \penalty2 \fi }&#10;&#10;%%%FRA&#10;\newcommand{\action}{a}&#10;\newcommand{\expr}{e}&#10;\newcommand{\val}{v}&#10;\newcommand{\recx}[2]{\mathbf{rec}\ #1.#2}&#10;\newcommand{\xorl}{u}&#10;\newcommand{\knew}[1]{\mathbf{new}(#1)}&#10;\newcommand{\recstr}{\prlaw{Rec}}&#10;\newcommand{\eval}[1]{[\![#1]\!]}&#10;&#10;%%%E&#10;\newcommand{\close}[2]{[\![#1]\!]_{#2}}&#10;\newcommand{\closure}[2]{{\it closure}_{#1}(#2)}&#10;\newcommand{\rev}[1]{#1_{\revt}}&#10;\newcommand{\revt}{{\scriptstyle{\bullet}}}&#10;\newcommand{\trans}[1]{ \stackrel{#1}{\longrightarrow}}&#10;\newcommand{\funUpdate}[3]{{\it update}(#1,#2,#3)}&#10;\newcommand{\tr}{\delta}&#10;\newcommand{\bkreduceR}{\rightsquigarrow_{r}}&#10;\newcommand{\reduceR}{\mapsto_{r}}&#10;\newcommand{\bkreduceC}{\rightsquigarrow_{c}}&#10;\newcommand{\reduceC}{\mapsto_{c}}&#10;\newcommand{\zerostr}{\prlaw{Garb}}&#10;&#10;%%%IVAN&#10;&#10;\newcommand{\alt}{\%}&#10;&#10;\newcommand{\ckey}[3]{\langle #1,#2 \rangle \cdot #3 }&#10;&#10;\newcommand{\memgen}[2]{[#1;#2]}&#10;\newcommand{\membody}{\xi}&#10;\newcommand{\memout}[3]{[#1;#2;#3]}&#10;\newcommand{\memeval}[3]{[#1;#2;#3]}&#10;\newcommand{\memin}[4]{[#1.#2;#3;#4]}&#10;%\newcommand{\memrd}[5]{[#1;#2;#3\{#4\};#5]}&#10;\newcommand{\memrd}[4]{[#1.#2;#3;#4]}&#10;\newcommand{\memnl}[2]{[#1;#2]}&#10;%\newcommand{\tupleK}[2]{\tuple{#1}_{#2}}&#10;\newcommand{\tupleK}[2]{\tuple{#1}} %secondo parametro obsoleto&#10;\newcommand{\rd}[1]{\mathtt{r}(#1)}&#10;&#10;\newcommand{\bkreduce}{\rightsquigarrow}&#10;&#10;\newcommand{\tagp}{\prlaw{TagP}}&#10;\newcommand{\tagr}{\prlaw{TagR}}&#10;&#10;&#10;%controlling%&#10;\newcommand{\cause}{&lt;}&#10;\newcommand{\caused}{&lt;:}&#10;\newcommand{\dup}[3]{#1\prec (#2,#3)}&#10;\newcommand{\proj}[1]{\lightning_{#1}}&#10;\newcommand{\st}{\,|\,}&#10;\newcommand{\comp}{\mathtt{complete}}&#10;\newcommand{\roll}[1]{\mathbf{roll}(#1)}&#10;%%%%%%%%%%%%%%%%%%%%%%%%%%%%%%%%%%%%%%%%%%%%%%&#10;&#10;\newcommand{\klaim}{\textsc{Klaim}}&#10;\newcommand{\xklaim}{\textsc{X-Klaim}}&#10;\newcommand{\klava}{\textsc{Klava}}&#10;\newcommand{\MetaKlaim}{\textsc{MetaKlaim}}&#10;\newcommand{\wsbpel}{WS-BPEL}&#10;\newcommand{\cows}{\textsc{COWS}} % COWS&#10;\newcommand{\muklaim}{$\mu$\textsc{Klaim}\xspace}&#10;\font\boldsc=cmbcsc10&#10;\newcommand{\muklaimS}{ {\large $\mu$\boldsc{Klaim}}\xspace} &#10;&#10;\newcommand{\rmuklaim}{\textsc{r}$\mu$\textsc{Klaim}\xspace}&#10;\newcommand{\crmuklaim}{\textsc{cr}$\mu$\textsc{Klaim}\xspace}&#10;&#10;\newcommand{\define}{\triangleq}&#10;\newcommand{\nil}{\textbf{0}}&#10;\newcommand{\erN}{\mathtt{erN}}&#10;\newcommand{\erC}{\mathtt{erC}}&#10;\newcommand{\erCon}{\mathtt{erCon}}&#10;&#10;\newcommand{\code}[3]&#10;{&#10;  \lstset{&#10;    basicstyle=\tiny\ttfamily,&#10;    stringstyle=\color{red},&#10;    commentstyle=\color{green},&#10;    keywordstyle=\color{blue}\bfseries\underbar,&#10;    caption={#1},&#10;    label={#2},&#10;    frame={tb},&#10;    numbers=left,&#10;    numberstyle=\tiny,&#10;    numbersep=5pt,&#10;    language=Java,&#10;    showtabs=false,&#10;    showstringspaces=false,&#10;    identifierstyle=,&#10;    breaklines,&#10;    literate={~=}{{$\neq$}}2{&lt;=}{{$\leq$}}2{&gt;=}{{$\geq$}}2{&amp;}{{$\&amp;$}}2,&#10;    backgroundcolor=\color{mygrey}&#10;    }&#10;  \lstinputlisting{code/#3}&#10;}&#10;&#10;&#10;%\newcommand{\node}[3]{#1 \,::_{#2}\, #3}&#10;\newcommand{\node}[3]{#1 \,::\, #3}&#10;%\newcommand{\Sep}{\ \big |\ }&#10;\newcommand{\Sep}{\ \mid\ }&#10;\newcommand{\tuple}[1]{\langle#1\rangle}&#10;\newcommand{\netcomp}{\parallel}&#10;%\newcommand{\emptynet}{\mathbf{0}}&#10;\newcommand{\self}{\mathbf{self}}&#10;\newcommand{\kread}[2]{\mathbf{read}(#1)@#2}&#10;\newcommand{\kin}[2]{\mathbf{in}(#1)@#2}&#10;\newcommand{\kreadg}[3]{\mathbf{read}_{#3}(#1)@#2}&#10;\newcommand{\king}[3]{\mathbf{in}_{#3}(#1)@#2}&#10;\newcommand{\kreadp}[2]{\mathbf{readp}(#1)@#2}&#10;\newcommand{\kreadpw}[3]{\mathbf{readp}(#1)\mathbf{where}(#2)@#3}&#10;\newcommand{\kinp}[2]{\mathbf{inp}(#1)@#2}&#10;\newcommand{\kout}[2]{\mathbf{out}(#1)@#2}&#10;\newcommand{\keval}[2]{\mathbf{eval}(#1)@#2}&#10;\newcommand{\knewloc}[1]{\mathbf{newloc}(#1)}&#10;\newcommand{\koutg}[3]{\mathbf{out}_{#3}(#1)@#2}&#10;\newcommand{\kevalg}[3]{\mathbf{eval}_{#3}(#1)@#2}&#10;\newcommand{\knewlocg}[2]{\mathbf{newloc}_{#2}(#1)}&#10;\newcommand{\kif}[1]{\mathbf{if}\ (#1)\ \mathbf{then}}&#10;\newcommand{\kelse}{\mathbf{else}}&#10;\newcommand{\kfor}[2]{\mathbf{for}\ #1\ \mathbf{to}\ #2}&#10;\newcommand{\kreturn}{\mathbf{return}}&#10;&#10;&#10;\newcommand{\mmnil}{{\bf nil}}&#10;\newcommand{\mmif}{{\bf if}}&#10;\newcommand{\mmfor}{{\bf for}}&#10;\newcommand{\mmforall}{{\bf forall}}&#10;\newcommand{\mmthen}{{\bf then}}&#10;\newcommand{\mmelse}{{\bf else}}&#10;\newcommand{\mmwhile}{{\bf while}}&#10;\newcommand{\mmdo}{{\bf do}}&#10;\newcommand{\mmgo}{{\bf go}}&#10;\newcommand{\mmeval}{{\bf eval}}&#10;\newcommand{\mmread}{{\bf read}}&#10;\newcommand{\mmreadp}{{\bf readp}}&#10;\newcommand{\mmout}{{\bf out}}&#10;\newcommand{\mmin}{{\bf in}}&#10;\newcommand{\mmsys}{{\bf sys}}&#10;\newcommand{\mminp}{{\bf inp}}&#10;%\newcommand{\mmpar}{{\bf par}}&#10;\newcommand{\mmsuccess}{{\bf success}\,-{\bf on}}&#10;\newcommand{\mmsucc}{{\bf success}}&#10;\newcommand{\mmrec}{{\bf rec}}&#10;\newcommand{\mmts}{{\bf ts}}&#10;&#10;\newcommand{\mmnew}{\textbf{newloc}}&#10;\newcommand{\mmroute}{\textbf{route}}&#10;\newcommand{\mmunroute}{\textbf{unroute}}&#10;\newcommand{\mmparent}{\textbf{parent}}&#10;\newcommand{\mmrouted}{\textbf{routed}}&#10;&#10;\newcommand{\mmlogin}{\textbf{login}}&#10;\newcommand{\mmlogout}{\textbf{logout}}&#10;\newcommand{\mmaccept}{\textbf{accept}}&#10;\newcommand{\mmdisconnected}{\textbf{disconnected}}&#10;&#10;\newcommand{\mmregister}{\textbf{register}}&#10;\newcommand{\mmbind}{\textbf{bind}}&#10;\newcommand{\mmunregister}{\textbf{unregister}}&#10;\newcommand{\mmunbind}{\textbf{unbind}}&#10;\newcommand{\mmdirconnect}{\textbf{dirconnect}}&#10;\newcommand{\mmacceptconn}{\textbf{acceptconn}}&#10;\newcommand{\mmsubscribe}{\textbf{subscribe}}&#10;\newcommand{\mmunsubscribe}{\textbf{unsubscribe}}&#10;&#10;%\newcommand{\sito}{s}&#10;\newcommand{\sito}{l}&#10;\newcommand{\vsito}{u}&#10;\newcommand{\nvsito}{\ell}&#10;\newcommand{\espr}{e}&#10;\newcommand{\iap}[2]{\mmin( #2 ) @ #1}&#10;\newcommand{\rap}[2]{\mmread( #2 ) @ #1}&#10;\newcommand{\oap}[2]{\mmout( #2 ) @ #1}&#10;\newcommand{\goap}[2]{\mmeval( #2 ) @ #1}&#10;\newcommand{\nnew}[1]{\mmnew( #1 )}&#10;%\newcommand{\tuple}[1]{\langle #1 \rangle}&#10;\newcommand{\mumatch}{match}&#10;\newcommand{\emptytuple}{\mmnil}&#10;\newcommand{\emptynet}{ {\bf 0 } }&#10;\newcommand{\emptyloc}{ {\bf empty } }&#10;\newcommand{\netconf}[2]{ #1 \vdash #2 }&#10;\newcommand{\locv}{ u }&#10;\newcommand{\llv}{ l }&#10;\newcommand{\musubitem}[2]{\raisebox{.5ex}{\small$#1$}\! / \!\mbox{\small $#2$}}&#10;\newcommand{\musub}[3]{ #1 \left[\raisebox{.5ex}{\small$#2$}\! / \!\mbox{\small $#3$}\right]}&#10;&#10;&#10;%%% Orc %%%&#10;\newcommand{\seq}[3]{#1 &gt; #2 &gt; #3} % sequence&#10;%\newcommand{\where}[3]{#1 \ \mathbf{where}\ #2 :\in #3} % where&#10;\newcommand{\where}[3]{#1 &lt; #2 &lt; #3} &#10;\newcommand{\sorcencod}[2]{\encod{#1}_{#2}}&#10;\newcommand{\Sorcencod}[2]{{[\![ #1 ]\!]}_{#2}}&#10;&#10;\newcommand{\orcmatch}[2]{{\cal M}(#1,#2)} % pattern-matching function&#10;&#10;&#10;\makeatletter&#10;\def \Rightarrowfill{\m@th\mathord{\smash=}\mkern-6mu%&#10;  \cleaders\hbox{$\mkern-2mu\mathord{\smash=}\mkern-2mu$}\hfill&#10;  \mkern-6mu\mathord\Rightarrow}&#10;\makeatother&#10;\newcommand{\Tsarrow}[1]{\overstackrel{\Rightarrowfill}{\ \ #1\ \ }}&#10;\newcommand{\ntsarrow}[1]{\overstackrel{\nrightarrowfill}{\ \ #1\ \ }}&#10;&#10;\makeatletter&#10;\def \rightarrowfill{\m@th\mathord{\smash-}\mkern-6mu%&#10;  \cleaders\hbox{$\mkern-2mu\mathord{\smash-}\mkern-2mu$}\hfill&#10;  \mkern-6mu\mathord\rightarrow}&#10;\makeatother&#10;&#10;%\newcommand{\orcrid}[1]{\stackrel{#1}{\hookrightarrow}}&#10;\newcommand{\orcrid}[1]{\transition{#1}}&#10;\newcommand{\transition}[1]{\overstackrel{\rightarrowfill}{\ \ #1\ \ }}&#10;&#10;&#10;\newcommand{\scoml}[4]{#1 \,  #2 \, #3\,#4} % communication transition label&#10;\newcommand{\soutl}[2]{#1 \lhd\, #2} % invoke transition label along a communication endpoint in a short notation&#10;&#10;&#10;&#10;\newcommand{\substl}{\sigma} % notation for substitution&#10;\newcommand{\substi}[1]{[#1]} % bracket for susbtitution&#10;\newcommand{\assoc}[2]{#1 / #2} % assocition variable-value&#10;&#10;&#10;&#10;&#10;\newcommand{\rulelabel}[1]{\textit{\small{(#1)}}} % label for operational semantics rules&#10;&#10;%%% Tables %%%&#10;\def \overstackrel#1#2{\mathrel{\mathop{#1}\limits^{#2}}}&#10;\newcommand{\delimite}[1]{\mbox{$\overstackrel{\belowfill}{\mbox{$\overstackrel{\quad #1 \quad}{\abovefill}$}}$}}&#10;\makeatletter&#10;\def \abovefill{&#10;  {\vrule width0.3mm height 1.8mm depth-0.3mm}&#10;  \leaders\hrule height1.8mm depth-1.5mm\hfill&#10;  {\vrule width0.3mm height 1.8mm depth-0.3mm}}&#10;\makeatother&#10;&#10;\makeatletter&#10;\def \belowfill{&#10;  {\vrule width0.3mm height1.5mm}&#10;  \leaders\hrule height0.3mm\hfill&#10;  {\vrule width0.3mm height1.5mm}}&#10;\makeatother&#10;&#10;%\newcommand{\prlaw}[1]{(\mbox{{\sc{#1}}})}  % to give names to rules&#10;\newcommand{\prlaw}[1]{\rulelabel{#1}}&#10;\newcommand{\thenstr}{\prlaw{Then}}&#10;\newcommand{\elsestr}{\prlaw{Else}}&#10;\newcommand{\alphastr}{\prlaw{Alpha}}&#10;\newcommand{\callstr}{\prlaw{Rec}}&#10;\newcommand{\defstr}{\prlaw{PDef}}&#10;\newcommand{\ridstr}{\prlaw{RNil}}&#10;\newcommand{\rnodestr}{\prlaw{RNode}}&#10;\newcommand{\rnodepstr}{\prlaw{RNode'}}&#10;\newcommand{\rcomstr}{\prlaw{RCom}}&#10;\newcommand{\pidstr}{\prlaw{PZero}}&#10;\newcommand{\pcomstr}{\prlaw{PCom}}&#10;\newcommand{\passstr}{\prlaw{PAss}}&#10;\newcommand{\absstr}{\prlaw{Abs}}&#10;\newcommand{\clonestr}{\prlaw{Clone}}&#10;\newcommand{\extstr}{\prlaw{Ext}}&#10;\newcommand{\splitt}{\prlaw{Split}}&#10;\newcommand{\monstr}{\prlaw{Monoid}}&#10;&#10;\newcommand{\alfaconv}{=_{\alpha}}&#10;\newcommand{\res}[1]{\nu #1}&#10;\newcommand{\newop}[1]{(\nu #1)\,}&#10;\newcommand{\sub}[3]{ #1 [\raisebox{.5ex}{\small$#2$}\! / \!\mbox{\small $#3$}]}&#10;\newcommand{\valt}[1]{\mbox{${\mathcal E}[\![ \: #1 \: ]\!]$}}&#10;\newcommand{\reduce}{\mapsto}&#10;\newcommand{\codom}[1]{\ensuremath{\mathrm{codom}(#1)}}&#10;&#10;%\newcommand{\cn}[2]{(#1,#2)}&#10;\newcommand{\netset}{\mathcal{K}}&#10;\newcommand{\set}[1]{\{#1\}}&#10;\newcommand{\N}{\eta}&#10;\newcommand{\netV}{\chi}&#10;\newcommand{\netNV}{n}&#10;\newcommand{\nnet}[3]{#1::_{#2}#3}&#10;&#10;\newcommand{\rhopi}{\rho\pi}&#10;&#10;&#10;\begin{document}&#10;&#10;&#10;\begin{table*}[!t]&#10;\begin{center}&#10;\delimite{&#10;\begin{array}{c}%{@{\hspace*{-.3cm}}r}&#10;\begin{array}{l}&#10;\sito :: k: \knewlocg{l'}{\gamma}.P&#10;%\\&#10;\ \reduceC \ &#10;%(\res\sito')~(\,(\nu k')~\sito :: (k': P \mid \memnl{k: \nnew{\sito'}}{k'}) \ \parallel\ \sito' :: \emptyloc\,)&#10;\newop{l'}(\,\newop{k'}(\sito :: k': P{\color{red}\substi{\assoc{k}{\gamma}}} \mid  \memnl{k: \knewlocg{l'}{\gamma}.P}{k'}) \ \parallel\ \sito' :: \emptyloc\,)&#10;\end{array}&#10;\ \ \rulelabel{New}&#10;\\&#10;\\&#10;\prooftree &#10;\begin{array}{c}&#10;M =%(\nu \vec z) &#10;{(\nu \tilde z)}&#10;\sito :: k': \roll{k}  \parallel  l'::[k:a.P;\xi] \parallel N \quad k \caused M \quad \comp(M) %\quad a \neq \king{T}{l''}{\gamma} &#10;\\ &#10;%\xi = k'' \;\vee\; \xi = h;k'' \quad  \quad &#10;%N_1 = \nil \text{ if } k\caused l ,\, \sito :: \emptyloc \text{ otherwise}&#10;N_t = l'':: h:\tupleK{t}{K'} \text{ if } a= \king{T}{l''}{\gamma} \land \xi = h:\tupleK{t}{K};k'', \text{ otherwise } N_t= \nil \\&#10;N_l = \nil \text{ if } k\caused_M l ,\ \text{otherwise } N_l = \sito :: \emptyloc&#10;%\in\{k'' : \koutg{t}{l''}{\gamma}.P,\; k'': \knewlocg{l''}{\gamma}.P,\; k'': \kevalg{Q}{l''}{\gamma}.P,\; k'': \kreadg{T}{l''}{\gamma}.P\}&#10;%\vec z = \{l | \memnl{k: \knewlocg{l}{\gamma}.P}{k'} \in  l'::[k'':a.P;\xi] \parallel N \} \cup \{h''| \memout{h : \koutg{t}{l}{\gamma}.P}{h''}{h'} \in  l'::[k'':a.P;\xi] \parallel N\}&#10;\end{array}&#10;\justifies &#10;\begin{array}{l}&#10;%(\nu \vec z) &#10;{(\nu \tilde z)} \sito :: k': \roll{k}  \parallel  l'::[k:a.P;\xi] \parallel N &#10;\ \bkreduceC \ &#10;\!&#10;l'::k:a.P \parallel N_t \parallel N_l \parallel&#10;N\proj{k}\!\!&#10;\end{array}&#10;\using %\rulelabel{Roll-OENR}           &#10;\rulelabel{Roll}       &#10;\endprooftree&#10;\end{array}&#10;}&#10;\end{center}&#10;\end{table*}&#10;&#10;\end{document}"/>
  <p:tag name="IGUANATEXSIZE" val="10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mathpartir}&#10;\usepackage{color}&#10;\usepackage{amssymb}&#10;\usepackage{stmaryrd}&#10;\pagestyle{empty}&#10;&#10;%%%%%%%%% PROOFTREE %%%%%%%%%%%%%%%%%%%%%%&#10;\def\introrule{{\cal I}}\def\elimrule{{\cal E}}%%&#10;\def\andintro{\using{\land}\introrule\justifies}%%&#10;\def\impelim{\using{\Rightarrow}\elimrule\justifies}%%&#10;\def\allintro{\using{\forall}\introrule\justifies}%%&#10;\def\allelim{\using{\forall}\elimrule\justifies}%%&#10;\def\falseelim{\using{\bot}\elimrule\justifies}%%&#10;\def\existsintro{\using{\exists}\introrule\justifies}%%&#10;&#10;%% #1 is meant to be 1 or 2 for the first or second formula&#10;\def\andelim#1{\using{\land}#1\elimrule\justifies}%%&#10;\def\orintro#1{\using{\lor}#1\introrule\justifies}%%&#10;&#10;%% #1 is meant to be a label corresponding to the discharged hypothesis/es&#10;\def\impintro#1{\using{\Rightarrow}\introrule_{#1}\justifies}%%&#10;\def\orelim#1{\using{\lor}\elimrule_{#1}\justifies}%%&#10;\def\existselim#1{\using{\exists}\elimrule_{#1}\justifies}&#10;&#10;%%==========================================================================&#10;&#10;\newdimen\proofrulebreadth \proofrulebreadth=.04em&#10;\newdimen\proofdotseparation \proofdotseparation=1.25ex&#10;\newdimen\proofrulebaseline \proofrulebaseline=2ex&#10;\newcount\proofdotnumber \proofdotnumber=3&#10;\let\then\relax&#10;\def\hfi{\hskip0pt plus.0001fil}&#10;\mathchardef\squigto=&quot;3A3B&#10;%&#10;% flag where we are&#10;\newif\ifinsideprooftree\insideprooftreefalse&#10;\newif\ifonleftofproofrule\onleftofproofrulefalse&#10;\newif\ifproofdots\proofdotsfalse&#10;\newif\ifdoubleproof\doubleprooffalse&#10;\let\wereinproofbit\relax&#10;%&#10;% dimensions and boxes of bits&#10;\newdimen\shortenproofleft&#10;\newdimen\shortenproofright&#10;\newdimen\proofbelowshift&#10;\newbox\proofabove&#10;\newbox\proofbelow&#10;\newbox\proofrulename&#10;%&#10;% miscellaneous commands for setting values&#10;\def\shiftproofbelow{\let\next\relax\afterassignment\setshiftproofbelow\dimen0 }&#10;\def\shiftproofbelowneg{\def\next{\multiply\dimen0 by-1 }%&#10;\afterassignment\setshiftproofbelow\dimen0 }&#10;\def\setshiftproofbelow{\next\proofbelowshift=\dimen0 }&#10;\def\setproofrulebreadth{\proofrulebreadth}&#10;&#10;%=============================================================================&#10;\def\prooftree{% NESTED ZERO (\ifonleftofproofrule)&#10;%&#10;% first find out whether we're at the left-hand end of a proof rule&#10;\ifnum  \lastpenalty=1 \then   \unpenalty \else&#10;\onleftofproofrulefalse \fi&#10;%&#10;% some space on left (except if we're on left, and no infinity for outermost)&#10;\ifonleftofproofrule \else   \ifinsideprooftree&#10;        \then   \hskip.5em plus1fil&#10;        \fi&#10;\fi&#10;%&#10;% begin our proof tree environment&#10;\bgroup% NESTED ONE (\proofbelow, \proofrulename, \proofabove,&#10;%               \shortenproofleft, \shortenproofright, \proofrulebreadth)&#10;\setbox\proofbelow=\hbox{}\setbox\proofrulename=\hbox{}%&#10;\let\justifies\proofover\let\leadsto\proofoverdots\let\Justifies\proofoverdbl&#10;\let\using\proofusing\let\[\prooftree&#10;\ifinsideprooftree\let\]\endprooftree\fi&#10;\proofdotsfalse\doubleprooffalse&#10;\let\thickness\setproofrulebreadth&#10;\let\shiftright\shiftproofbelow \let\shift\shiftproofbelow&#10;\let\shiftleft\shiftproofbelowneg&#10;\let\ifwasinsideprooftree\ifinsideprooftree&#10;\insideprooftreetrue&#10;%&#10;% now begin to set the top of the rule (definitions local to it)&#10;\setbox\proofabove=\hbox\bgroup$\displaystyle % NESTED TWO&#10;\let\wereinproofbit\prooftree&#10;%&#10;% these local variables will be copied out:&#10;\shortenproofleft=0pt \shortenproofright=0pt \proofbelowshift=0pt&#10;%&#10;% flags to enable inner proof tree to detect if on left:&#10;\onleftofproofruletrue\penalty1 }&#10;&#10;%=============================================================================&#10;% end whatever box and copy crucial values out of it&#10;\def\eproofbit{% NESTED TWO&#10;%&#10;% various hacks applicable to hypothesis list&#10;\ifx    \wereinproofbit\prooftree \then   \ifcase \lastpenalty&#10;        \then   \shortenproofright=0pt  % 0: some other object, no indentation&#10;        \or     \unpenalty\hfil         % 1: empty hypotheses, just glue&#10;        \or     \unpenalty\unskip       % 2: just had a tree, remove glue&#10;        \else   \shortenproofright=0pt  % eh?&#10;        \fi&#10;\fi&#10;%&#10;% pass out crucial values from scope&#10;\global\dimen0=\shortenproofleft \global\dimen1=\shortenproofright&#10;\global\dimen2=\proofrulebreadth \global\dimen3=\proofbelowshift&#10;\global\dimen4=\proofdotseparation&#10;%\global\mscount=\proofdotnumber&#10;%&#10;% end the box&#10;$\egroup  % NESTED ONE&#10;%&#10;% restore the values&#10;\shortenproofleft=\dimen0 \shortenproofright=\dimen1&#10;\proofrulebreadth=\dimen2 \proofbelowshift=\dimen3&#10;\proofdotseparation=\dimen4&#10;%\proofdotnumber=\mscount&#10;}&#10;&#10;%=============================================================================&#10;\def\proofover{% NESTED TWO&#10;\eproofbit % NESTED ONE&#10;\setbox\proofbelow=\hbox\bgroup % NESTED TWO&#10;\let\wereinproofbit\proofover&#10;$\displaystyle&#10;}%&#10;%&#10;%=============================================================================&#10;\def\proofoverdbl{% NESTED TWO&#10;\eproofbit % NESTED ONE&#10;\doubleprooftrue&#10;\setbox\proofbelow=\hbox\bgroup % NESTED TWO&#10;\let\wereinproofbit\proofoverdbl&#10;$\displaystyle&#10;}%&#10;%&#10;%=============================================================================&#10;\def\proofoverdots{% NESTED TWO&#10;\eproofbit % NESTED ONE&#10;\proofdotstrue&#10;\setbox\proofbelow=\hbox\bgroup % NESTED TWO&#10;\let\wereinproofbit\proofoverdots&#10;$\displaystyle&#10;}%&#10;%&#10;%=============================================================================&#10;\def\proofusing{% NESTED TWO&#10;\eproofbit % NESTED ONE&#10;\setbox\proofrulename=\hbox\bgroup % NESTED TWO&#10;\let\wereinproofbit\proofusing&#10;\kern0.3em$ }&#10;&#10;%=============================================================================&#10;\def\endprooftree{% NESTED TWO&#10;\eproofbit % NESTED ONE&#10;% \dimen0 =     length of proof rule&#10;% \dimen1 =     indentation of conclusion wrt rule&#10;% \dimen2 =     new \shortenproofleft, ie indentation of conclusion&#10;% \dimen3 =     new \shortenproofright, ie&#10;%                space on right of conclusion to end of tree&#10;% \dimen4 =     space on right of conclusion below rule&#10;  \dimen5 =0pt% spread of hypotheses&#10;% \dimen6, \dimen7 = height &amp; depth of rule&#10;%&#10;% length of rule needed by proof above&#10;\dimen0=\wd\proofabove \advance\dimen0-\shortenproofleft&#10;\advance\dimen0-\shortenproofright&#10;%&#10;% amount of spare space below&#10;\dimen1=.5\dimen0 \advance\dimen1-.5\wd\proofbelow \dimen4=\dimen1&#10;\advance\dimen1\proofbelowshift \advance\dimen4-\proofbelowshift&#10;%&#10;% conclusion sticks out to left of immediate hypotheses&#10;\ifdim  \dimen1&lt;0pt \then   \advance\shortenproofleft\dimen1&#10;        \advance\dimen0-\dimen1&#10;        \dimen1=0pt&#10;%       now it sticks out to left of tree!&#10;        \ifdim  \shortenproofleft&lt;0pt&#10;        \then   \setbox\proofabove=\hbox{%&#10;                        \kern-\shortenproofleft\unhbox\proofabove}%&#10;                \shortenproofleft=0pt&#10;        \fi&#10;\fi&#10;%&#10;% and to the right&#10;\ifdim  \dimen4&lt;0pt \then   \advance\shortenproofright\dimen4&#10;        \advance\dimen0-\dimen4&#10;        \dimen4=0pt&#10;\fi&#10;%&#10;% make sure enough space for label&#10;\ifdim  \shortenproofright&lt;\wd\proofrulename \then&#10;\shortenproofright=\wd\proofrulename \fi&#10;%&#10;% calculate new indentations&#10;\dimen2=\shortenproofleft \advance\dimen2 by\dimen1&#10;\dimen3=\shortenproofright\advance\dimen3 by\dimen4&#10;%&#10;% make the rule or dots, with name attached&#10;\ifproofdots \then&#10;        \dimen6=\shortenproofleft \advance\dimen6 .5\dimen0&#10;        \setbox1=\vbox to\proofdotseparation{\vss\hbox{$\cdot$}\vss}&#10;        \setbox0=\hbox{%&#10;                \kern\dimen6&#10;                $\vcenter to\proofdotnumber\proofdotseparation&#10;                        {\leaders\box1\vfill}$%&#10;                \unhbox\proofrulename}%&#10;\else   \dimen6=\fontdimen22\the\textfont2 % height of maths axis&#10;        \dimen7=\dimen6&#10;        \advance\dimen6by.5\proofrulebreadth&#10;        \advance\dimen7by-.5\proofrulebreadth&#10;        \setbox0=\hbox{%&#10;                \kern\shortenproofleft&#10;                \ifdoubleproof&#10;                \then   \hbox to\dimen0{%&#10;                        $\mathsurround0pt\mathord=\mkern-6mu%&#10;                        \cleaders\hbox{$\mkern-2mu=\mkern-2mu$}\hfill&#10;                        \mkern-6mu\mathord=$}%&#10;                \else   \vrule height\dimen6 depth-\dimen7 width\dimen0&#10;                \fi&#10;                \unhbox\proofrulename}%&#10;        \ht0=\dimen6 \dp0=-\dimen7&#10;\fi&#10;%&#10;% set up to centre outermost tree only&#10;\let\doll\relax&#10;\ifwasinsideprooftree \then   \let\VBOX\vbox \else&#10;\ifmmode\else$\let\doll=$\fi&#10;        \let\VBOX\vcenter&#10;\fi&#10;% this \vbox or \vcenter is the actual output:&#10;\VBOX   {\baselineskip\proofrulebaseline \lineskip.2ex&#10;        \expandafter\lineskiplimit\ifproofdots0ex\else-0.6ex\fi&#10;        \hbox   spread\dimen5   {\hfi\unhbox\proofabove\hfi}%&#10;        \hbox{\box0}%&#10;        \hbox   {\kern\dimen2 \box\proofbelow}}\doll%&#10;%&#10;% pass new indentations out of scope&#10;\global\dimen2=\dimen2 \global\dimen3=\dimen3&#10;\egroup % NESTED ZERO&#10;\ifonleftofproofrule \then   \shortenproofleft=\dimen2 \fi&#10;\shortenproofright=\dimen3&#10;%&#10;% some space on right and flag we've just made a tree&#10;\onleftofproofrulefalse \ifinsideprooftree \then   \hskip.5em plus&#10;1fil \penalty2 \fi }&#10;&#10;%%%FRA&#10;\newcommand{\action}{a}&#10;\newcommand{\expr}{e}&#10;\newcommand{\val}{v}&#10;\newcommand{\recx}[2]{\mathbf{rec}\ #1.#2}&#10;\newcommand{\xorl}{u}&#10;\newcommand{\knew}[1]{\mathbf{new}(#1)}&#10;\newcommand{\recstr}{\prlaw{Rec}}&#10;\newcommand{\eval}[1]{[\![#1]\!]}&#10;&#10;%%%E&#10;\newcommand{\close}[2]{[\![#1]\!]_{#2}}&#10;\newcommand{\closure}[2]{{\it closure}_{#1}(#2)}&#10;\newcommand{\rev}[1]{#1_{\revt}}&#10;\newcommand{\revt}{{\scriptstyle{\bullet}}}&#10;\newcommand{\trans}[1]{ \stackrel{#1}{\longrightarrow}}&#10;\newcommand{\funUpdate}[3]{{\it update}(#1,#2,#3)}&#10;\newcommand{\tr}{\delta}&#10;\newcommand{\bkreduceR}{\rightsquigarrow_{r}}&#10;\newcommand{\reduceR}{\mapsto_{r}}&#10;\newcommand{\bkreduceC}{\rightsquigarrow_{c}}&#10;\newcommand{\reduceC}{\mapsto_{c}}&#10;\newcommand{\zerostr}{\prlaw{Garb}}&#10;&#10;%%%IVAN&#10;&#10;\newcommand{\alt}{\%}&#10;&#10;\newcommand{\ckey}[3]{\langle #1,#2 \rangle \cdot #3 }&#10;&#10;\newcommand{\memgen}[2]{[#1;#2]}&#10;\newcommand{\membody}{\xi}&#10;\newcommand{\memout}[3]{[#1;#2;#3]}&#10;\newcommand{\memeval}[3]{[#1;#2;#3]}&#10;\newcommand{\memin}[4]{[#1.#2;#3;#4]}&#10;%\newcommand{\memrd}[5]{[#1;#2;#3\{#4\};#5]}&#10;\newcommand{\memrd}[4]{[#1.#2;#3;#4]}&#10;\newcommand{\memnl}[2]{[#1;#2]}&#10;%\newcommand{\tupleK}[2]{\tuple{#1}_{#2}}&#10;\newcommand{\tupleK}[2]{\tuple{#1}} %secondo parametro obsoleto&#10;\newcommand{\rd}[1]{\mathtt{r}(#1)}&#10;&#10;\newcommand{\bkreduce}{\rightsquigarrow}&#10;&#10;\newcommand{\tagp}{\prlaw{TagP}}&#10;\newcommand{\tagr}{\prlaw{TagR}}&#10;&#10;&#10;%controlling%&#10;\newcommand{\cause}{&lt;}&#10;\newcommand{\caused}{&lt;:}&#10;\newcommand{\dup}[3]{#1\prec (#2,#3)}&#10;\newcommand{\proj}[1]{\lightning_{#1}}&#10;\newcommand{\st}{\,|\,}&#10;\newcommand{\comp}{\mathtt{complete}}&#10;\newcommand{\roll}[1]{\mathbf{roll}(#1)}&#10;%%%%%%%%%%%%%%%%%%%%%%%%%%%%%%%%%%%%%%%%%%%%%%&#10;&#10;\newcommand{\klaim}{\textsc{Klaim}}&#10;\newcommand{\xklaim}{\textsc{X-Klaim}}&#10;\newcommand{\klava}{\textsc{Klava}}&#10;\newcommand{\MetaKlaim}{\textsc{MetaKlaim}}&#10;\newcommand{\wsbpel}{WS-BPEL}&#10;\newcommand{\cows}{\textsc{COWS}} % COWS&#10;\newcommand{\muklaim}{$\mu$\textsc{Klaim}\xspace}&#10;\font\boldsc=cmbcsc10&#10;\newcommand{\muklaimS}{ {\large $\mu$\boldsc{Klaim}}\xspace} &#10;&#10;\newcommand{\rmuklaim}{\textsc{r}$\mu$\textsc{Klaim}\xspace}&#10;\newcommand{\crmuklaim}{\textsc{cr}$\mu$\textsc{Klaim}\xspace}&#10;&#10;\newcommand{\define}{\triangleq}&#10;\newcommand{\nil}{\textbf{0}}&#10;\newcommand{\erN}{\mathtt{erN}}&#10;\newcommand{\erC}{\mathtt{erC}}&#10;\newcommand{\erCon}{\mathtt{erCon}}&#10;&#10;\newcommand{\code}[3]&#10;{&#10;  \lstset{&#10;    basicstyle=\tiny\ttfamily,&#10;    stringstyle=\color{red},&#10;    commentstyle=\color{green},&#10;    keywordstyle=\color{blue}\bfseries\underbar,&#10;    caption={#1},&#10;    label={#2},&#10;    frame={tb},&#10;    numbers=left,&#10;    numberstyle=\tiny,&#10;    numbersep=5pt,&#10;    language=Java,&#10;    showtabs=false,&#10;    showstringspaces=false,&#10;    identifierstyle=,&#10;    breaklines,&#10;    literate={~=}{{$\neq$}}2{&lt;=}{{$\leq$}}2{&gt;=}{{$\geq$}}2{&amp;}{{$\&amp;$}}2,&#10;    backgroundcolor=\color{mygrey}&#10;    }&#10;  \lstinputlisting{code/#3}&#10;}&#10;&#10;&#10;%\newcommand{\node}[3]{#1 \,::_{#2}\, #3}&#10;\newcommand{\node}[3]{#1 \,::\, #3}&#10;%\newcommand{\Sep}{\ \big |\ }&#10;\newcommand{\Sep}{\ \mid\ }&#10;\newcommand{\tuple}[1]{\langle#1\rangle}&#10;\newcommand{\netcomp}{\parallel}&#10;%\newcommand{\emptynet}{\mathbf{0}}&#10;\newcommand{\self}{\mathbf{self}}&#10;\newcommand{\kread}[2]{\mathbf{read}(#1)@#2}&#10;\newcommand{\kin}[2]{\mathbf{in}(#1)@#2}&#10;\newcommand{\kreadg}[3]{\mathbf{read}_{#3}(#1)@#2}&#10;\newcommand{\king}[3]{\mathbf{in}_{#3}(#1)@#2}&#10;\newcommand{\kreadp}[2]{\mathbf{readp}(#1)@#2}&#10;\newcommand{\kreadpw}[3]{\mathbf{readp}(#1)\mathbf{where}(#2)@#3}&#10;\newcommand{\kinp}[2]{\mathbf{inp}(#1)@#2}&#10;\newcommand{\kout}[2]{\mathbf{out}(#1)@#2}&#10;\newcommand{\keval}[2]{\mathbf{eval}(#1)@#2}&#10;\newcommand{\knewloc}[1]{\mathbf{newloc}(#1)}&#10;\newcommand{\koutg}[3]{\mathbf{out}_{#3}(#1)@#2}&#10;\newcommand{\kevalg}[3]{\mathbf{eval}_{#3}(#1)@#2}&#10;\newcommand{\knewlocg}[2]{\mathbf{newloc}_{#2}(#1)}&#10;\newcommand{\kif}[1]{\mathbf{if}\ (#1)\ \mathbf{then}}&#10;\newcommand{\kelse}{\mathbf{else}}&#10;\newcommand{\kfor}[2]{\mathbf{for}\ #1\ \mathbf{to}\ #2}&#10;\newcommand{\kreturn}{\mathbf{return}}&#10;&#10;&#10;\newcommand{\mmnil}{{\bf nil}}&#10;\newcommand{\mmif}{{\bf if}}&#10;\newcommand{\mmfor}{{\bf for}}&#10;\newcommand{\mmforall}{{\bf forall}}&#10;\newcommand{\mmthen}{{\bf then}}&#10;\newcommand{\mmelse}{{\bf else}}&#10;\newcommand{\mmwhile}{{\bf while}}&#10;\newcommand{\mmdo}{{\bf do}}&#10;\newcommand{\mmgo}{{\bf go}}&#10;\newcommand{\mmeval}{{\bf eval}}&#10;\newcommand{\mmread}{{\bf read}}&#10;\newcommand{\mmreadp}{{\bf readp}}&#10;\newcommand{\mmout}{{\bf out}}&#10;\newcommand{\mmin}{{\bf in}}&#10;\newcommand{\mmsys}{{\bf sys}}&#10;\newcommand{\mminp}{{\bf inp}}&#10;%\newcommand{\mmpar}{{\bf par}}&#10;\newcommand{\mmsuccess}{{\bf success}\,-{\bf on}}&#10;\newcommand{\mmsucc}{{\bf success}}&#10;\newcommand{\mmrec}{{\bf rec}}&#10;\newcommand{\mmts}{{\bf ts}}&#10;&#10;\newcommand{\mmnew}{\textbf{newloc}}&#10;\newcommand{\mmroute}{\textbf{route}}&#10;\newcommand{\mmunroute}{\textbf{unroute}}&#10;\newcommand{\mmparent}{\textbf{parent}}&#10;\newcommand{\mmrouted}{\textbf{routed}}&#10;&#10;\newcommand{\mmlogin}{\textbf{login}}&#10;\newcommand{\mmlogout}{\textbf{logout}}&#10;\newcommand{\mmaccept}{\textbf{accept}}&#10;\newcommand{\mmdisconnected}{\textbf{disconnected}}&#10;&#10;\newcommand{\mmregister}{\textbf{register}}&#10;\newcommand{\mmbind}{\textbf{bind}}&#10;\newcommand{\mmunregister}{\textbf{unregister}}&#10;\newcommand{\mmunbind}{\textbf{unbind}}&#10;\newcommand{\mmdirconnect}{\textbf{dirconnect}}&#10;\newcommand{\mmacceptconn}{\textbf{acceptconn}}&#10;\newcommand{\mmsubscribe}{\textbf{subscribe}}&#10;\newcommand{\mmunsubscribe}{\textbf{unsubscribe}}&#10;&#10;%\newcommand{\sito}{s}&#10;\newcommand{\sito}{l}&#10;\newcommand{\vsito}{u}&#10;\newcommand{\nvsito}{\ell}&#10;\newcommand{\espr}{e}&#10;\newcommand{\iap}[2]{\mmin( #2 ) @ #1}&#10;\newcommand{\rap}[2]{\mmread( #2 ) @ #1}&#10;\newcommand{\oap}[2]{\mmout( #2 ) @ #1}&#10;\newcommand{\goap}[2]{\mmeval( #2 ) @ #1}&#10;\newcommand{\nnew}[1]{\mmnew( #1 )}&#10;%\newcommand{\tuple}[1]{\langle #1 \rangle}&#10;\newcommand{\mumatch}{match}&#10;\newcommand{\emptytuple}{\mmnil}&#10;\newcommand{\emptynet}{ {\bf 0 } }&#10;\newcommand{\emptyloc}{ {\bf empty } }&#10;\newcommand{\netconf}[2]{ #1 \vdash #2 }&#10;\newcommand{\locv}{ u }&#10;\newcommand{\llv}{ l }&#10;\newcommand{\musubitem}[2]{\raisebox{.5ex}{\small$#1$}\! / \!\mbox{\small $#2$}}&#10;\newcommand{\musub}[3]{ #1 \left[\raisebox{.5ex}{\small$#2$}\! / \!\mbox{\small $#3$}\right]}&#10;&#10;&#10;%%% Orc %%%&#10;\newcommand{\seq}[3]{#1 &gt; #2 &gt; #3} % sequence&#10;%\newcommand{\where}[3]{#1 \ \mathbf{where}\ #2 :\in #3} % where&#10;\newcommand{\where}[3]{#1 &lt; #2 &lt; #3} &#10;\newcommand{\sorcencod}[2]{\encod{#1}_{#2}}&#10;\newcommand{\Sorcencod}[2]{{[\![ #1 ]\!]}_{#2}}&#10;&#10;\newcommand{\orcmatch}[2]{{\cal M}(#1,#2)} % pattern-matching function&#10;&#10;&#10;\makeatletter&#10;\def \Rightarrowfill{\m@th\mathord{\smash=}\mkern-6mu%&#10;  \cleaders\hbox{$\mkern-2mu\mathord{\smash=}\mkern-2mu$}\hfill&#10;  \mkern-6mu\mathord\Rightarrow}&#10;\makeatother&#10;\newcommand{\Tsarrow}[1]{\overstackrel{\Rightarrowfill}{\ \ #1\ \ }}&#10;\newcommand{\ntsarrow}[1]{\overstackrel{\nrightarrowfill}{\ \ #1\ \ }}&#10;&#10;\makeatletter&#10;\def \rightarrowfill{\m@th\mathord{\smash-}\mkern-6mu%&#10;  \cleaders\hbox{$\mkern-2mu\mathord{\smash-}\mkern-2mu$}\hfill&#10;  \mkern-6mu\mathord\rightarrow}&#10;\makeatother&#10;&#10;%\newcommand{\orcrid}[1]{\stackrel{#1}{\hookrightarrow}}&#10;\newcommand{\orcrid}[1]{\transition{#1}}&#10;\newcommand{\transition}[1]{\overstackrel{\rightarrowfill}{\ \ #1\ \ }}&#10;&#10;&#10;\newcommand{\scoml}[4]{#1 \,  #2 \, #3\,#4} % communication transition label&#10;\newcommand{\soutl}[2]{#1 \lhd\, #2} % invoke transition label along a communication endpoint in a short notation&#10;&#10;&#10;&#10;\newcommand{\substl}{\sigma} % notation for substitution&#10;\newcommand{\substi}[1]{[#1]} % bracket for susbtitution&#10;\newcommand{\assoc}[2]{#1 / #2} % assocition variable-value&#10;&#10;&#10;&#10;&#10;\newcommand{\rulelabel}[1]{\textit{\small{(#1)}}} % label for operational semantics rules&#10;&#10;%%% Tables %%%&#10;\def \overstackrel#1#2{\mathrel{\mathop{#1}\limits^{#2}}}&#10;\newcommand{\delimite}[1]{\mbox{$\overstackrel{\belowfill}{\mbox{$\overstackrel{\quad #1 \quad}{\abovefill}$}}$}}&#10;\makeatletter&#10;\def \abovefill{&#10;  {\vrule width0.3mm height 1.8mm depth-0.3mm}&#10;  \leaders\hrule height1.8mm depth-1.5mm\hfill&#10;  {\vrule width0.3mm height 1.8mm depth-0.3mm}}&#10;\makeatother&#10;&#10;\makeatletter&#10;\def \belowfill{&#10;  {\vrule width0.3mm height1.5mm}&#10;  \leaders\hrule height0.3mm\hfill&#10;  {\vrule width0.3mm height1.5mm}}&#10;\makeatother&#10;&#10;%\newcommand{\prlaw}[1]{(\mbox{{\sc{#1}}})}  % to give names to rules&#10;\newcommand{\prlaw}[1]{\rulelabel{#1}}&#10;\newcommand{\thenstr}{\prlaw{Then}}&#10;\newcommand{\elsestr}{\prlaw{Else}}&#10;\newcommand{\alphastr}{\prlaw{Alpha}}&#10;\newcommand{\callstr}{\prlaw{Rec}}&#10;\newcommand{\defstr}{\prlaw{PDef}}&#10;\newcommand{\ridstr}{\prlaw{RNil}}&#10;\newcommand{\rnodestr}{\prlaw{RNode}}&#10;\newcommand{\rnodepstr}{\prlaw{RNode'}}&#10;\newcommand{\rcomstr}{\prlaw{RCom}}&#10;\newcommand{\pidstr}{\prlaw{PZero}}&#10;\newcommand{\pcomstr}{\prlaw{PCom}}&#10;\newcommand{\passstr}{\prlaw{PAss}}&#10;\newcommand{\absstr}{\prlaw{Abs}}&#10;\newcommand{\clonestr}{\prlaw{Clone}}&#10;\newcommand{\extstr}{\prlaw{Ext}}&#10;\newcommand{\splitt}{\prlaw{Split}}&#10;\newcommand{\monstr}{\prlaw{Monoid}}&#10;&#10;\newcommand{\alfaconv}{=_{\alpha}}&#10;\newcommand{\res}[1]{\nu #1}&#10;\newcommand{\newop}[1]{(\nu #1)\,}&#10;\newcommand{\sub}[3]{ #1 [\raisebox{.5ex}{\small$#2$}\! / \!\mbox{\small $#3$}]}&#10;\newcommand{\valt}[1]{\mbox{${\mathcal E}[\![ \: #1 \: ]\!]$}}&#10;\newcommand{\reduce}{\mapsto}&#10;\newcommand{\codom}[1]{\ensuremath{\mathrm{codom}(#1)}}&#10;&#10;%\newcommand{\cn}[2]{(#1,#2)}&#10;\newcommand{\netset}{\mathcal{K}}&#10;\newcommand{\set}[1]{\{#1\}}&#10;\newcommand{\N}{\eta}&#10;\newcommand{\netV}{\chi}&#10;\newcommand{\netNV}{n}&#10;\newcommand{\nnet}[3]{#1::_{#2}#3}&#10;&#10;\newcommand{\rhopi}{\rho\pi}&#10;&#10;&#10;\begin{document}&#10;&#10;$\lightning_{k}$&#10;&#10;\end{document}"/>
  <p:tag name="IGUANATEXSIZE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mathpartir}&#10;\pagestyle{empty}&#10;&#10;%%%FRA&#10;\newcommand{\action}{a}&#10;\newcommand{\expr}{e}&#10;\newcommand{\val}{v}&#10;\newcommand{\recx}[2]{\mathbf{rec}\ #1.#2}&#10;\newcommand{\xorl}{u}&#10;\newcommand{\knew}[1]{\mathbf{new}(#1)}&#10;\newcommand{\recstr}{\prlaw{Rec}}&#10;\newcommand{\eval}[1]{[\![#1]\!]}&#10;&#10;%%%E&#10;\newcommand{\close}[2]{[\![#1]\!]_{#2}}&#10;\newcommand{\closure}[2]{{\it closure}_{#1}(#2)}&#10;\newcommand{\rev}[1]{#1_{\revt}}&#10;\newcommand{\revt}{{\scriptstyle{\bullet}}}&#10;\newcommand{\trans}[1]{ \stackrel{#1}{\longrightarrow}}&#10;\newcommand{\funUpdate}[3]{{\it update}(#1,#2,#3)}&#10;\newcommand{\tr}{\delta}&#10;\newcommand{\bkreduceR}{\rightsquigarrow_{r}}&#10;\newcommand{\reduceR}{\mapsto_{r}}&#10;\newcommand{\bkreduceC}{\rightsquigarrow_{c}}&#10;\newcommand{\reduceC}{\mapsto_{c}}&#10;\newcommand{\zerostr}{\prlaw{Garb}}&#10;&#10;%%%IVAN&#10;&#10;\newcommand{\alt}{\%}&#10;&#10;\newcommand{\ckey}[3]{\langle #1,#2 \rangle \cdot #3 }&#10;&#10;\newcommand{\memgen}[2]{[#1;#2]}&#10;\newcommand{\membody}{\xi}&#10;\newcommand{\memout}[3]{[#1;#2;#3]}&#10;\newcommand{\memeval}[3]{[#1;#2;#3]}&#10;\newcommand{\memin}[4]{[#1.#2;#3;#4]}&#10;%\newcommand{\memrd}[5]{[#1;#2;#3\{#4\};#5]}&#10;\newcommand{\memrd}[4]{[#1.#2;#3;#4]}&#10;\newcommand{\memnl}[2]{[#1;#2]}&#10;%\newcommand{\tupleK}[2]{\tuple{#1}_{#2}}&#10;\newcommand{\tupleK}[2]{\tuple{#1}} %secondo parametro obsoleto&#10;\newcommand{\rd}[1]{\mathtt{r}(#1)}&#10;&#10;\newcommand{\bkreduce}{\rightsquigarrow}&#10;&#10;\newcommand{\tagp}{\prlaw{TagP}}&#10;\newcommand{\tagr}{\prlaw{TagR}}&#10;&#10;&#10;%controlling%&#10;\newcommand{\cause}{&lt;}&#10;\newcommand{\caused}{&lt;:}&#10;\newcommand{\dup}[3]{#1\prec (#2,#3)}&#10;\newcommand{\proj}[1]{\lightning_{#1}}&#10;\newcommand{\st}{\,|\,}&#10;\newcommand{\comp}{\mathtt{complete}}&#10;\newcommand{\roll}[1]{\mathbf{roll}(#1)}&#10;%%%%%%%%%%%%%%%%%%%%%%%%%%%%%%%%%%%%%%%%%%%%%%&#10;&#10;\newcommand{\klaim}{\textsc{Klaim}}&#10;\newcommand{\xklaim}{\textsc{X-Klaim}}&#10;\newcommand{\klava}{\textsc{Klava}}&#10;\newcommand{\MetaKlaim}{\textsc{MetaKlaim}}&#10;\newcommand{\wsbpel}{WS-BPEL}&#10;\newcommand{\cows}{\textsc{COWS}} % COWS&#10;\newcommand{\muklaim}{$\mu$\textsc{Klaim}\xspace}&#10;\font\boldsc=cmbcsc10&#10;\newcommand{\muklaimS}{ {\large $\mu$\boldsc{Klaim}}\xspace} &#10;&#10;\newcommand{\rmuklaim}{\textsc{r}$\mu$\textsc{Klaim}\xspace}&#10;\newcommand{\crmuklaim}{\textsc{cr}$\mu$\textsc{Klaim}\xspace}&#10;&#10;\newcommand{\define}{\triangleq}&#10;\newcommand{\nil}{\textbf{0}}&#10;\newcommand{\erN}{\mathtt{erN}}&#10;\newcommand{\erC}{\mathtt{erC}}&#10;\newcommand{\erCon}{\mathtt{erCon}}&#10;&#10;\newcommand{\code}[3]&#10;{&#10;  \lstset{&#10;    basicstyle=\tiny\ttfamily,&#10;    stringstyle=\color{red},&#10;    commentstyle=\color{green},&#10;    keywordstyle=\color{blue}\bfseries\underbar,&#10;    caption={#1},&#10;    label={#2},&#10;    frame={tb},&#10;    numbers=left,&#10;    numberstyle=\tiny,&#10;    numbersep=5pt,&#10;    language=Java,&#10;    showtabs=false,&#10;    showstringspaces=false,&#10;    identifierstyle=,&#10;    breaklines,&#10;    literate={~=}{{$\neq$}}2{&lt;=}{{$\leq$}}2{&gt;=}{{$\geq$}}2{&amp;}{{$\&amp;$}}2,&#10;    backgroundcolor=\color{mygrey}&#10;    }&#10;  \lstinputlisting{code/#3}&#10;}&#10;&#10;&#10;%\newcommand{\node}[3]{#1 \,::_{#2}\, #3}&#10;\newcommand{\node}[3]{#1 \,::\, #3}&#10;%\newcommand{\Sep}{\ \big |\ }&#10;\newcommand{\Sep}{\ \mid\ }&#10;\newcommand{\tuple}[1]{\langle#1\rangle}&#10;\newcommand{\netcomp}{\parallel}&#10;%\newcommand{\emptynet}{\mathbf{0}}&#10;\newcommand{\self}{\mathbf{self}}&#10;\newcommand{\kread}[2]{\mathbf{read}(#1)@#2}&#10;\newcommand{\kin}[2]{\mathbf{in}(#1)@#2}&#10;\newcommand{\kreadg}[3]{\mathbf{read}_{#3}(#1)@#2}&#10;\newcommand{\king}[3]{\mathbf{in}_{#3}(#1)@#2}&#10;\newcommand{\kreadp}[2]{\mathbf{readp}(#1)@#2}&#10;\newcommand{\kreadpw}[3]{\mathbf{readp}(#1)\mathbf{where}(#2)@#3}&#10;\newcommand{\kinp}[2]{\mathbf{inp}(#1)@#2}&#10;\newcommand{\kout}[2]{\mathbf{out}(#1)@#2}&#10;\newcommand{\keval}[2]{\mathbf{eval}(#1)@#2}&#10;\newcommand{\knewloc}[1]{\mathbf{newloc}(#1)}&#10;\newcommand{\koutg}[3]{\mathbf{out}_{#3}(#1)@#2}&#10;\newcommand{\kevalg}[3]{\mathbf{eval}_{#3}(#1)@#2}&#10;\newcommand{\knewlocg}[2]{\mathbf{newloc}_{#2}(#1)}&#10;\newcommand{\kif}[1]{\mathbf{if}\ (#1)\ \mathbf{then}}&#10;\newcommand{\kelse}{\mathbf{else}}&#10;\newcommand{\kfor}[2]{\mathbf{for}\ #1\ \mathbf{to}\ #2}&#10;\newcommand{\kreturn}{\mathbf{return}}&#10;&#10;&#10;\newcommand{\mmnil}{{\bf nil}}&#10;\newcommand{\mmif}{{\bf if}}&#10;\newcommand{\mmfor}{{\bf for}}&#10;\newcommand{\mmforall}{{\bf forall}}&#10;\newcommand{\mmthen}{{\bf then}}&#10;\newcommand{\mmelse}{{\bf else}}&#10;\newcommand{\mmwhile}{{\bf while}}&#10;\newcommand{\mmdo}{{\bf do}}&#10;\newcommand{\mmgo}{{\bf go}}&#10;\newcommand{\mmeval}{{\bf eval}}&#10;\newcommand{\mmread}{{\bf read}}&#10;\newcommand{\mmreadp}{{\bf readp}}&#10;\newcommand{\mmout}{{\bf out}}&#10;\newcommand{\mmin}{{\bf in}}&#10;\newcommand{\mmsys}{{\bf sys}}&#10;\newcommand{\mminp}{{\bf inp}}&#10;%\newcommand{\mmpar}{{\bf par}}&#10;\newcommand{\mmsuccess}{{\bf success}\,-{\bf on}}&#10;\newcommand{\mmsucc}{{\bf success}}&#10;\newcommand{\mmrec}{{\bf rec}}&#10;\newcommand{\mmts}{{\bf ts}}&#10;&#10;\newcommand{\mmnew}{\textbf{newloc}}&#10;\newcommand{\mmroute}{\textbf{route}}&#10;\newcommand{\mmunroute}{\textbf{unroute}}&#10;\newcommand{\mmparent}{\textbf{parent}}&#10;\newcommand{\mmrouted}{\textbf{routed}}&#10;&#10;\newcommand{\mmlogin}{\textbf{login}}&#10;\newcommand{\mmlogout}{\textbf{logout}}&#10;\newcommand{\mmaccept}{\textbf{accept}}&#10;\newcommand{\mmdisconnected}{\textbf{disconnected}}&#10;&#10;\newcommand{\mmregister}{\textbf{register}}&#10;\newcommand{\mmbind}{\textbf{bind}}&#10;\newcommand{\mmunregister}{\textbf{unregister}}&#10;\newcommand{\mmunbind}{\textbf{unbind}}&#10;\newcommand{\mmdirconnect}{\textbf{dirconnect}}&#10;\newcommand{\mmacceptconn}{\textbf{acceptconn}}&#10;\newcommand{\mmsubscribe}{\textbf{subscribe}}&#10;\newcommand{\mmunsubscribe}{\textbf{unsubscribe}}&#10;&#10;%\newcommand{\sito}{s}&#10;\newcommand{\sito}{l}&#10;\newcommand{\vsito}{u}&#10;\newcommand{\nvsito}{\ell}&#10;\newcommand{\espr}{e}&#10;\newcommand{\iap}[2]{\mmin( #2 ) @ #1}&#10;\newcommand{\rap}[2]{\mmread( #2 ) @ #1}&#10;\newcommand{\oap}[2]{\mmout( #2 ) @ #1}&#10;\newcommand{\goap}[2]{\mmeval( #2 ) @ #1}&#10;\newcommand{\nnew}[1]{\mmnew( #1 )}&#10;%\newcommand{\tuple}[1]{\langle #1 \rangle}&#10;\newcommand{\mumatch}{match}&#10;\newcommand{\emptytuple}{\mmnil}&#10;\newcommand{\emptynet}{ {\bf 0 } }&#10;\newcommand{\emptyloc}{ {\bf empty } }&#10;\newcommand{\netconf}[2]{ #1 \vdash #2 }&#10;\newcommand{\locv}{ u }&#10;\newcommand{\llv}{ l }&#10;\newcommand{\musubitem}[2]{\raisebox{.5ex}{\small$#1$}\! / \!\mbox{\small $#2$}}&#10;\newcommand{\musub}[3]{ #1 \left[\raisebox{.5ex}{\small$#2$}\! / \!\mbox{\small $#3$}\right]}&#10;&#10;&#10;%%% Orc %%%&#10;\newcommand{\seq}[3]{#1 &gt; #2 &gt; #3} % sequence&#10;%\newcommand{\where}[3]{#1 \ \mathbf{where}\ #2 :\in #3} % where&#10;\newcommand{\where}[3]{#1 &lt; #2 &lt; #3} &#10;\newcommand{\sorcencod}[2]{\encod{#1}_{#2}}&#10;\newcommand{\Sorcencod}[2]{{[\![ #1 ]\!]}_{#2}}&#10;&#10;\newcommand{\orcmatch}[2]{{\cal M}(#1,#2)} % pattern-matching function&#10;&#10;&#10;\makeatletter&#10;\def \Rightarrowfill{\m@th\mathord{\smash=}\mkern-6mu%&#10;  \cleaders\hbox{$\mkern-2mu\mathord{\smash=}\mkern-2mu$}\hfill&#10;  \mkern-6mu\mathord\Rightarrow}&#10;\makeatother&#10;\newcommand{\Tsarrow}[1]{\overstackrel{\Rightarrowfill}{\ \ #1\ \ }}&#10;\newcommand{\ntsarrow}[1]{\overstackrel{\nrightarrowfill}{\ \ #1\ \ }}&#10;&#10;\makeatletter&#10;\def \rightarrowfill{\m@th\mathord{\smash-}\mkern-6mu%&#10;  \cleaders\hbox{$\mkern-2mu\mathord{\smash-}\mkern-2mu$}\hfill&#10;  \mkern-6mu\mathord\rightarrow}&#10;\makeatother&#10;&#10;%\newcommand{\orcrid}[1]{\stackrel{#1}{\hookrightarrow}}&#10;\newcommand{\orcrid}[1]{\transition{#1}}&#10;\newcommand{\transition}[1]{\overstackrel{\rightarrowfill}{\ \ #1\ \ }}&#10;&#10;&#10;\newcommand{\scoml}[4]{#1 \,  #2 \, #3\,#4} % communication transition label&#10;\newcommand{\soutl}[2]{#1 \lhd\, #2} % invoke transition label along a communication endpoint in a short notation&#10;&#10;&#10;&#10;\newcommand{\substl}{\sigma} % notation for substitution&#10;\newcommand{\substi}[1]{[#1]} % bracket for susbtitution&#10;\newcommand{\assoc}[2]{#1 / #2} % assocition variable-value&#10;&#10;&#10;&#10;&#10;\newcommand{\rulelabel}[1]{\textit{\small{(#1)}}} % label for operational semantics rules&#10;&#10;%%% Tables %%%&#10;\def \overstackrel#1#2{\mathrel{\mathop{#1}\limits^{#2}}}&#10;\newcommand{\delimite}[1]{\mbox{$\overstackrel{\belowfill}{\mbox{$\overstackrel{\quad #1 \quad}{\abovefill}$}}$}}&#10;\makeatletter&#10;\def \abovefill{&#10;  {\vrule width0.3mm height 1.8mm depth-0.3mm}&#10;  \leaders\hrule height1.8mm depth-1.5mm\hfill&#10;  {\vrule width0.3mm height 1.8mm depth-0.3mm}}&#10;\makeatother&#10;&#10;\makeatletter&#10;\def \belowfill{&#10;  {\vrule width0.3mm height1.5mm}&#10;  \leaders\hrule height0.3mm\hfill&#10;  {\vrule width0.3mm height1.5mm}}&#10;\makeatother&#10;&#10;%\newcommand{\prlaw}[1]{(\mbox{{\sc{#1}}})}  % to give names to rules&#10;\newcommand{\prlaw}[1]{\rulelabel{#1}}&#10;\newcommand{\thenstr}{\prlaw{Then}}&#10;\newcommand{\elsestr}{\prlaw{Else}}&#10;\newcommand{\alphastr}{\prlaw{Alpha}}&#10;\newcommand{\callstr}{\prlaw{Rec}}&#10;\newcommand{\defstr}{\prlaw{PDef}}&#10;\newcommand{\ridstr}{\prlaw{RNil}}&#10;\newcommand{\rnodestr}{\prlaw{RNode}}&#10;\newcommand{\rnodepstr}{\prlaw{RNode'}}&#10;\newcommand{\rcomstr}{\prlaw{RCom}}&#10;\newcommand{\pidstr}{\prlaw{PZero}}&#10;\newcommand{\pcomstr}{\prlaw{PCom}}&#10;\newcommand{\passstr}{\prlaw{PAss}}&#10;\newcommand{\absstr}{\prlaw{Abs}}&#10;\newcommand{\clonestr}{\prlaw{Clone}}&#10;\newcommand{\extstr}{\prlaw{Ext}}&#10;\newcommand{\splitt}{\prlaw{Split}}&#10;\newcommand{\monstr}{\prlaw{Monoid}}&#10;&#10;\newcommand{\alfaconv}{=_{\alpha}}&#10;\newcommand{\res}[1]{\nu #1}&#10;\newcommand{\newop}[1]{(\nu #1)\,}&#10;\newcommand{\sub}[3]{ #1 [\raisebox{.5ex}{\small$#2$}\! / \!\mbox{\small $#3$}]}&#10;\newcommand{\valt}[1]{\mbox{${\mathcal E}[\![ \: #1 \: ]\!]$}}&#10;\newcommand{\reduce}{\mapsto}&#10;\newcommand{\codom}[1]{\ensuremath{\mathrm{codom}(#1)}}&#10;&#10;%\newcommand{\cn}[2]{(#1,#2)}&#10;\newcommand{\netset}{\mathcal{K}}&#10;\newcommand{\set}[1]{\{#1\}}&#10;\newcommand{\N}{\eta}&#10;\newcommand{\netV}{\chi}&#10;\newcommand{\netNV}{n}&#10;\newcommand{\nnet}[3]{#1::_{#2}#3}&#10;&#10;\newcommand{\rhopi}{\rho\pi}&#10;&#10;&#10;\begin{document}&#10;&#10;&#10;\begin{table*}[t]&#10;\begin{center}&#10;\delimite{&#10;\begin{array}{r@{\ \ }l@{\ \ }c@{\ \ }l}&#10;%\\[-.5cm]&#10;\mathrm{(Nets)}&#10;&amp;&#10;N &amp; ::= &amp; \emptynet \quad \Sep \quad \node{l}{\rho}{C} \quad \Sep \quad N_1 \parallel N_2 \quad \Sep \quad (\nu l) N&#10;\\[2mm]&#10;\mathrm{(Components)}&#10;&amp;&#10;C &amp; ::= &amp; \tuple{et} \quad \Sep \quad P \quad \Sep \quad C_1 \mid C_2&#10;\\[2mm]&#10;\mathrm{(Processes)}&#10;&amp;&#10;P &amp; ::= &amp; \mathbf{nil} \quad \Sep \quad \action.P \quad \Sep \quad P_1 \mid P_2 \quad \Sep \quad A &#10;\\[2mm]&#10;\mathrm{(Actions)}&#10;&amp;&#10;\action &amp; ::= &amp; \kout{t}{\ell}  &#10;               \quad\Sep\quad &#10;               \kin{T}{\ell}&#10;               \quad \Sep\quad &#10;               \kread{T}{\ell}&#10;\\[2mm]&#10;&amp;&amp;&#10;               \quad\Sep\quad &amp;&#10;               \keval{P}{\ell}&#10;               \quad\Sep\quad &#10;               \knewloc{l}&#10;\\[2mm]       &#10;\mathrm{(Tuples)}&#10;&amp;&#10;t &amp; ::= &amp;  \expr \quad \Sep \quad \ell \quad \Sep \quad t_1,t_2 &#10;\\[2mm]&#10;\mathrm{(Evaluated\ tuples)}&#10;&amp;&#10;et &amp; ::= &amp;  \val \quad \Sep \quad l \quad \Sep \quad et_1,et_2 &#10;\\[2mm]&#10;\mathrm{(Templates)}&#10;&amp;&#10;T &amp; ::= &amp; \expr \quad \Sep \quad \ell \quad \Sep \quad !\,x \quad \Sep \quad !\,u \quad \Sep \quad  T_1,T_2 &#10;%\\[-.1cm]&#10;\end{array}&#10;}&#10;\end{center}&#10;\end{table*}&#10;%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mathpartir}&#10;&#10;\pagestyle{empty}&#10;&#10;%%%%%%%%% PROOFTREE %%%%%%%%%%%%%%%%%%%%%%&#10;\def\introrule{{\cal I}}\def\elimrule{{\cal E}}%%&#10;\def\andintro{\using{\land}\introrule\justifies}%%&#10;\def\impelim{\using{\Rightarrow}\elimrule\justifies}%%&#10;\def\allintro{\using{\forall}\introrule\justifies}%%&#10;\def\allelim{\using{\forall}\elimrule\justifies}%%&#10;\def\falseelim{\using{\bot}\elimrule\justifies}%%&#10;\def\existsintro{\using{\exists}\introrule\justifies}%%&#10;&#10;%% #1 is meant to be 1 or 2 for the first or second formula&#10;\def\andelim#1{\using{\land}#1\elimrule\justifies}%%&#10;\def\orintro#1{\using{\lor}#1\introrule\justifies}%%&#10;&#10;%% #1 is meant to be a label corresponding to the discharged hypothesis/es&#10;\def\impintro#1{\using{\Rightarrow}\introrule_{#1}\justifies}%%&#10;\def\orelim#1{\using{\lor}\elimrule_{#1}\justifies}%%&#10;\def\existselim#1{\using{\exists}\elimrule_{#1}\justifies}&#10;&#10;%%==========================================================================&#10;&#10;\newdimen\proofrulebreadth \proofrulebreadth=.04em&#10;\newdimen\proofdotseparation \proofdotseparation=1.25ex&#10;\newdimen\proofrulebaseline \proofrulebaseline=2ex&#10;\newcount\proofdotnumber \proofdotnumber=3&#10;\let\then\relax&#10;\def\hfi{\hskip0pt plus.0001fil}&#10;\mathchardef\squigto=&quot;3A3B&#10;%&#10;% flag where we are&#10;\newif\ifinsideprooftree\insideprooftreefalse&#10;\newif\ifonleftofproofrule\onleftofproofrulefalse&#10;\newif\ifproofdots\proofdotsfalse&#10;\newif\ifdoubleproof\doubleprooffalse&#10;\let\wereinproofbit\relax&#10;%&#10;% dimensions and boxes of bits&#10;\newdimen\shortenproofleft&#10;\newdimen\shortenproofright&#10;\newdimen\proofbelowshift&#10;\newbox\proofabove&#10;\newbox\proofbelow&#10;\newbox\proofrulename&#10;%&#10;% miscellaneous commands for setting values&#10;\def\shiftproofbelow{\let\next\relax\afterassignment\setshiftproofbelow\dimen0 }&#10;\def\shiftproofbelowneg{\def\next{\multiply\dimen0 by-1 }%&#10;\afterassignment\setshiftproofbelow\dimen0 }&#10;\def\setshiftproofbelow{\next\proofbelowshift=\dimen0 }&#10;\def\setproofrulebreadth{\proofrulebreadth}&#10;&#10;%=============================================================================&#10;\def\prooftree{% NESTED ZERO (\ifonleftofproofrule)&#10;%&#10;% first find out whether we're at the left-hand end of a proof rule&#10;\ifnum  \lastpenalty=1 \then   \unpenalty \else&#10;\onleftofproofrulefalse \fi&#10;%&#10;% some space on left (except if we're on left, and no infinity for outermost)&#10;\ifonleftofproofrule \else   \ifinsideprooftree&#10;        \then   \hskip.5em plus1fil&#10;        \fi&#10;\fi&#10;%&#10;% begin our proof tree environment&#10;\bgroup% NESTED ONE (\proofbelow, \proofrulename, \proofabove,&#10;%               \shortenproofleft, \shortenproofright, \proofrulebreadth)&#10;\setbox\proofbelow=\hbox{}\setbox\proofrulename=\hbox{}%&#10;\let\justifies\proofover\let\leadsto\proofoverdots\let\Justifies\proofoverdbl&#10;\let\using\proofusing\let\[\prooftree&#10;\ifinsideprooftree\let\]\endprooftree\fi&#10;\proofdotsfalse\doubleprooffalse&#10;\let\thickness\setproofrulebreadth&#10;\let\shiftright\shiftproofbelow \let\shift\shiftproofbelow&#10;\let\shiftleft\shiftproofbelowneg&#10;\let\ifwasinsideprooftree\ifinsideprooftree&#10;\insideprooftreetrue&#10;%&#10;% now begin to set the top of the rule (definitions local to it)&#10;\setbox\proofabove=\hbox\bgroup$\displaystyle % NESTED TWO&#10;\let\wereinproofbit\prooftree&#10;%&#10;% these local variables will be copied out:&#10;\shortenproofleft=0pt \shortenproofright=0pt \proofbelowshift=0pt&#10;%&#10;% flags to enable inner proof tree to detect if on left:&#10;\onleftofproofruletrue\penalty1 }&#10;&#10;%=============================================================================&#10;% end whatever box and copy crucial values out of it&#10;\def\eproofbit{% NESTED TWO&#10;%&#10;% various hacks applicable to hypothesis list&#10;\ifx    \wereinproofbit\prooftree \then   \ifcase \lastpenalty&#10;        \then   \shortenproofright=0pt  % 0: some other object, no indentation&#10;        \or     \unpenalty\hfil         % 1: empty hypotheses, just glue&#10;        \or     \unpenalty\unskip       % 2: just had a tree, remove glue&#10;        \else   \shortenproofright=0pt  % eh?&#10;        \fi&#10;\fi&#10;%&#10;% pass out crucial values from scope&#10;\global\dimen0=\shortenproofleft \global\dimen1=\shortenproofright&#10;\global\dimen2=\proofrulebreadth \global\dimen3=\proofbelowshift&#10;\global\dimen4=\proofdotseparation&#10;%\global\mscount=\proofdotnumber&#10;%&#10;% end the box&#10;$\egroup  % NESTED ONE&#10;%&#10;% restore the values&#10;\shortenproofleft=\dimen0 \shortenproofright=\dimen1&#10;\proofrulebreadth=\dimen2 \proofbelowshift=\dimen3&#10;\proofdotseparation=\dimen4&#10;%\proofdotnumber=\mscount&#10;}&#10;&#10;%=============================================================================&#10;\def\proofover{% NESTED TWO&#10;\eproofbit % NESTED ONE&#10;\setbox\proofbelow=\hbox\bgroup % NESTED TWO&#10;\let\wereinproofbit\proofover&#10;$\displaystyle&#10;}%&#10;%&#10;%=============================================================================&#10;\def\proofoverdbl{% NESTED TWO&#10;\eproofbit % NESTED ONE&#10;\doubleprooftrue&#10;\setbox\proofbelow=\hbox\bgroup % NESTED TWO&#10;\let\wereinproofbit\proofoverdbl&#10;$\displaystyle&#10;}%&#10;%&#10;%=============================================================================&#10;\def\proofoverdots{% NESTED TWO&#10;\eproofbit % NESTED ONE&#10;\proofdotstrue&#10;\setbox\proofbelow=\hbox\bgroup % NESTED TWO&#10;\let\wereinproofbit\proofoverdots&#10;$\displaystyle&#10;}%&#10;%&#10;%=============================================================================&#10;\def\proofusing{% NESTED TWO&#10;\eproofbit % NESTED ONE&#10;\setbox\proofrulename=\hbox\bgroup % NESTED TWO&#10;\let\wereinproofbit\proofusing&#10;\kern0.3em$ }&#10;&#10;%=============================================================================&#10;\def\endprooftree{% NESTED TWO&#10;\eproofbit % NESTED ONE&#10;% \dimen0 =     length of proof rule&#10;% \dimen1 =     indentation of conclusion wrt rule&#10;% \dimen2 =     new \shortenproofleft, ie indentation of conclusion&#10;% \dimen3 =     new \shortenproofright, ie&#10;%                space on right of conclusion to end of tree&#10;% \dimen4 =     space on right of conclusion below rule&#10;  \dimen5 =0pt% spread of hypotheses&#10;% \dimen6, \dimen7 = height &amp; depth of rule&#10;%&#10;% length of rule needed by proof above&#10;\dimen0=\wd\proofabove \advance\dimen0-\shortenproofleft&#10;\advance\dimen0-\shortenproofright&#10;%&#10;% amount of spare space below&#10;\dimen1=.5\dimen0 \advance\dimen1-.5\wd\proofbelow \dimen4=\dimen1&#10;\advance\dimen1\proofbelowshift \advance\dimen4-\proofbelowshift&#10;%&#10;% conclusion sticks out to left of immediate hypotheses&#10;\ifdim  \dimen1&lt;0pt \then   \advance\shortenproofleft\dimen1&#10;        \advance\dimen0-\dimen1&#10;        \dimen1=0pt&#10;%       now it sticks out to left of tree!&#10;        \ifdim  \shortenproofleft&lt;0pt&#10;        \then   \setbox\proofabove=\hbox{%&#10;                        \kern-\shortenproofleft\unhbox\proofabove}%&#10;                \shortenproofleft=0pt&#10;        \fi&#10;\fi&#10;%&#10;% and to the right&#10;\ifdim  \dimen4&lt;0pt \then   \advance\shortenproofright\dimen4&#10;        \advance\dimen0-\dimen4&#10;        \dimen4=0pt&#10;\fi&#10;%&#10;% make sure enough space for label&#10;\ifdim  \shortenproofright&lt;\wd\proofrulename \then&#10;\shortenproofright=\wd\proofrulename \fi&#10;%&#10;% calculate new indentations&#10;\dimen2=\shortenproofleft \advance\dimen2 by\dimen1&#10;\dimen3=\shortenproofright\advance\dimen3 by\dimen4&#10;%&#10;% make the rule or dots, with name attached&#10;\ifproofdots \then&#10;        \dimen6=\shortenproofleft \advance\dimen6 .5\dimen0&#10;        \setbox1=\vbox to\proofdotseparation{\vss\hbox{$\cdot$}\vss}&#10;        \setbox0=\hbox{%&#10;                \kern\dimen6&#10;                $\vcenter to\proofdotnumber\proofdotseparation&#10;                        {\leaders\box1\vfill}$%&#10;                \unhbox\proofrulename}%&#10;\else   \dimen6=\fontdimen22\the\textfont2 % height of maths axis&#10;        \dimen7=\dimen6&#10;        \advance\dimen6by.5\proofrulebreadth&#10;        \advance\dimen7by-.5\proofrulebreadth&#10;        \setbox0=\hbox{%&#10;                \kern\shortenproofleft&#10;                \ifdoubleproof&#10;                \then   \hbox to\dimen0{%&#10;                        $\mathsurround0pt\mathord=\mkern-6mu%&#10;                        \cleaders\hbox{$\mkern-2mu=\mkern-2mu$}\hfill&#10;                        \mkern-6mu\mathord=$}%&#10;                \else   \vrule height\dimen6 depth-\dimen7 width\dimen0&#10;                \fi&#10;                \unhbox\proofrulename}%&#10;        \ht0=\dimen6 \dp0=-\dimen7&#10;\fi&#10;%&#10;% set up to centre outermost tree only&#10;\let\doll\relax&#10;\ifwasinsideprooftree \then   \let\VBOX\vbox \else&#10;\ifmmode\else$\let\doll=$\fi&#10;        \let\VBOX\vcenter&#10;\fi&#10;% this \vbox or \vcenter is the actual output:&#10;\VBOX   {\baselineskip\proofrulebaseline \lineskip.2ex&#10;        \expandafter\lineskiplimit\ifproofdots0ex\else-0.6ex\fi&#10;        \hbox   spread\dimen5   {\hfi\unhbox\proofabove\hfi}%&#10;        \hbox{\box0}%&#10;        \hbox   {\kern\dimen2 \box\proofbelow}}\doll%&#10;%&#10;% pass new indentations out of scope&#10;\global\dimen2=\dimen2 \global\dimen3=\dimen3&#10;\egroup % NESTED ZERO&#10;\ifonleftofproofrule \then   \shortenproofleft=\dimen2 \fi&#10;\shortenproofright=\dimen3&#10;%&#10;% some space on right and flag we've just made a tree&#10;\onleftofproofrulefalse \ifinsideprooftree \then   \hskip.5em plus&#10;1fil \penalty2 \fi }&#10;&#10;%%%FRA&#10;\newcommand{\action}{a}&#10;\newcommand{\expr}{e}&#10;\newcommand{\val}{v}&#10;\newcommand{\recx}[2]{\mathbf{rec}\ #1.#2}&#10;\newcommand{\xorl}{u}&#10;\newcommand{\knew}[1]{\mathbf{new}(#1)}&#10;\newcommand{\recstr}{\prlaw{Rec}}&#10;\newcommand{\eval}[1]{[\![#1]\!]}&#10;&#10;%%%E&#10;\newcommand{\close}[2]{[\![#1]\!]_{#2}}&#10;\newcommand{\closure}[2]{{\it closure}_{#1}(#2)}&#10;\newcommand{\rev}[1]{#1_{\revt}}&#10;\newcommand{\revt}{{\scriptstyle{\bullet}}}&#10;\newcommand{\trans}[1]{ \stackrel{#1}{\longrightarrow}}&#10;\newcommand{\funUpdate}[3]{{\it update}(#1,#2,#3)}&#10;\newcommand{\tr}{\delta}&#10;\newcommand{\bkreduceR}{\rightsquigarrow_{r}}&#10;\newcommand{\reduceR}{\mapsto_{r}}&#10;\newcommand{\bkreduceC}{\rightsquigarrow_{c}}&#10;\newcommand{\reduceC}{\mapsto_{c}}&#10;\newcommand{\zerostr}{\prlaw{Garb}}&#10;&#10;%%%IVAN&#10;&#10;\newcommand{\alt}{\%}&#10;&#10;\newcommand{\ckey}[3]{\langle #1,#2 \rangle \cdot #3 }&#10;&#10;\newcommand{\memgen}[2]{[#1;#2]}&#10;\newcommand{\membody}{\xi}&#10;\newcommand{\memout}[3]{[#1;#2;#3]}&#10;\newcommand{\memeval}[3]{[#1;#2;#3]}&#10;\newcommand{\memin}[4]{[#1.#2;#3;#4]}&#10;%\newcommand{\memrd}[5]{[#1;#2;#3\{#4\};#5]}&#10;\newcommand{\memrd}[4]{[#1.#2;#3;#4]}&#10;\newcommand{\memnl}[2]{[#1;#2]}&#10;%\newcommand{\tupleK}[2]{\tuple{#1}_{#2}}&#10;\newcommand{\tupleK}[2]{\tuple{#1}} %secondo parametro obsoleto&#10;\newcommand{\rd}[1]{\mathtt{r}(#1)}&#10;&#10;\newcommand{\bkreduce}{\rightsquigarrow}&#10;&#10;\newcommand{\tagp}{\prlaw{TagP}}&#10;\newcommand{\tagr}{\prlaw{TagR}}&#10;&#10;&#10;%controlling%&#10;\newcommand{\cause}{&lt;}&#10;\newcommand{\caused}{&lt;:}&#10;\newcommand{\dup}[3]{#1\prec (#2,#3)}&#10;\newcommand{\proj}[1]{\lightning_{#1}}&#10;\newcommand{\st}{\,|\,}&#10;\newcommand{\comp}{\mathtt{complete}}&#10;\newcommand{\roll}[1]{\mathbf{roll}(#1)}&#10;%%%%%%%%%%%%%%%%%%%%%%%%%%%%%%%%%%%%%%%%%%%%%%&#10;&#10;\newcommand{\klaim}{\textsc{Klaim}}&#10;\newcommand{\xklaim}{\textsc{X-Klaim}}&#10;\newcommand{\klava}{\textsc{Klava}}&#10;\newcommand{\MetaKlaim}{\textsc{MetaKlaim}}&#10;\newcommand{\wsbpel}{WS-BPEL}&#10;\newcommand{\cows}{\textsc{COWS}} % COWS&#10;\newcommand{\muklaim}{$\mu$\textsc{Klaim}\xspace}&#10;\font\boldsc=cmbcsc10&#10;\newcommand{\muklaimS}{ {\large $\mu$\boldsc{Klaim}}\xspace} &#10;&#10;\newcommand{\rmuklaim}{\textsc{r}$\mu$\textsc{Klaim}\xspace}&#10;\newcommand{\crmuklaim}{\textsc{cr}$\mu$\textsc{Klaim}\xspace}&#10;&#10;\newcommand{\define}{\triangleq}&#10;\newcommand{\nil}{\textbf{0}}&#10;\newcommand{\erN}{\mathtt{erN}}&#10;\newcommand{\erC}{\mathtt{erC}}&#10;\newcommand{\erCon}{\mathtt{erCon}}&#10;&#10;\newcommand{\code}[3]&#10;{&#10;  \lstset{&#10;    basicstyle=\tiny\ttfamily,&#10;    stringstyle=\color{red},&#10;    commentstyle=\color{green},&#10;    keywordstyle=\color{blue}\bfseries\underbar,&#10;    caption={#1},&#10;    label={#2},&#10;    frame={tb},&#10;    numbers=left,&#10;    numberstyle=\tiny,&#10;    numbersep=5pt,&#10;    language=Java,&#10;    showtabs=false,&#10;    showstringspaces=false,&#10;    identifierstyle=,&#10;    breaklines,&#10;    literate={~=}{{$\neq$}}2{&lt;=}{{$\leq$}}2{&gt;=}{{$\geq$}}2{&amp;}{{$\&amp;$}}2,&#10;    backgroundcolor=\color{mygrey}&#10;    }&#10;  \lstinputlisting{code/#3}&#10;}&#10;&#10;&#10;%\newcommand{\node}[3]{#1 \,::_{#2}\, #3}&#10;\newcommand{\node}[3]{#1 \,::\, #3}&#10;%\newcommand{\Sep}{\ \big |\ }&#10;\newcommand{\Sep}{\ \mid\ }&#10;\newcommand{\tuple}[1]{\langle#1\rangle}&#10;\newcommand{\netcomp}{\parallel}&#10;%\newcommand{\emptynet}{\mathbf{0}}&#10;\newcommand{\self}{\mathbf{self}}&#10;\newcommand{\kread}[2]{\mathbf{read}(#1)@#2}&#10;\newcommand{\kin}[2]{\mathbf{in}(#1)@#2}&#10;\newcommand{\kreadg}[3]{\mathbf{read}_{#3}(#1)@#2}&#10;\newcommand{\king}[3]{\mathbf{in}_{#3}(#1)@#2}&#10;\newcommand{\kreadp}[2]{\mathbf{readp}(#1)@#2}&#10;\newcommand{\kreadpw}[3]{\mathbf{readp}(#1)\mathbf{where}(#2)@#3}&#10;\newcommand{\kinp}[2]{\mathbf{inp}(#1)@#2}&#10;\newcommand{\kout}[2]{\mathbf{out}(#1)@#2}&#10;\newcommand{\keval}[2]{\mathbf{eval}(#1)@#2}&#10;\newcommand{\knewloc}[1]{\mathbf{newloc}(#1)}&#10;\newcommand{\koutg}[3]{\mathbf{out}_{#3}(#1)@#2}&#10;\newcommand{\kevalg}[3]{\mathbf{eval}_{#3}(#1)@#2}&#10;\newcommand{\knewlocg}[2]{\mathbf{newloc}_{#2}(#1)}&#10;\newcommand{\kif}[1]{\mathbf{if}\ (#1)\ \mathbf{then}}&#10;\newcommand{\kelse}{\mathbf{else}}&#10;\newcommand{\kfor}[2]{\mathbf{for}\ #1\ \mathbf{to}\ #2}&#10;\newcommand{\kreturn}{\mathbf{return}}&#10;&#10;&#10;\newcommand{\mmnil}{{\bf nil}}&#10;\newcommand{\mmif}{{\bf if}}&#10;\newcommand{\mmfor}{{\bf for}}&#10;\newcommand{\mmforall}{{\bf forall}}&#10;\newcommand{\mmthen}{{\bf then}}&#10;\newcommand{\mmelse}{{\bf else}}&#10;\newcommand{\mmwhile}{{\bf while}}&#10;\newcommand{\mmdo}{{\bf do}}&#10;\newcommand{\mmgo}{{\bf go}}&#10;\newcommand{\mmeval}{{\bf eval}}&#10;\newcommand{\mmread}{{\bf read}}&#10;\newcommand{\mmreadp}{{\bf readp}}&#10;\newcommand{\mmout}{{\bf out}}&#10;\newcommand{\mmin}{{\bf in}}&#10;\newcommand{\mmsys}{{\bf sys}}&#10;\newcommand{\mminp}{{\bf inp}}&#10;%\newcommand{\mmpar}{{\bf par}}&#10;\newcommand{\mmsuccess}{{\bf success}\,-{\bf on}}&#10;\newcommand{\mmsucc}{{\bf success}}&#10;\newcommand{\mmrec}{{\bf rec}}&#10;\newcommand{\mmts}{{\bf ts}}&#10;&#10;\newcommand{\mmnew}{\textbf{newloc}}&#10;\newcommand{\mmroute}{\textbf{route}}&#10;\newcommand{\mmunroute}{\textbf{unroute}}&#10;\newcommand{\mmparent}{\textbf{parent}}&#10;\newcommand{\mmrouted}{\textbf{routed}}&#10;&#10;\newcommand{\mmlogin}{\textbf{login}}&#10;\newcommand{\mmlogout}{\textbf{logout}}&#10;\newcommand{\mmaccept}{\textbf{accept}}&#10;\newcommand{\mmdisconnected}{\textbf{disconnected}}&#10;&#10;\newcommand{\mmregister}{\textbf{register}}&#10;\newcommand{\mmbind}{\textbf{bind}}&#10;\newcommand{\mmunregister}{\textbf{unregister}}&#10;\newcommand{\mmunbind}{\textbf{unbind}}&#10;\newcommand{\mmdirconnect}{\textbf{dirconnect}}&#10;\newcommand{\mmacceptconn}{\textbf{acceptconn}}&#10;\newcommand{\mmsubscribe}{\textbf{subscribe}}&#10;\newcommand{\mmunsubscribe}{\textbf{unsubscribe}}&#10;&#10;%\newcommand{\sito}{s}&#10;\newcommand{\sito}{l}&#10;\newcommand{\vsito}{u}&#10;\newcommand{\nvsito}{\ell}&#10;\newcommand{\espr}{e}&#10;\newcommand{\iap}[2]{\mmin( #2 ) @ #1}&#10;\newcommand{\rap}[2]{\mmread( #2 ) @ #1}&#10;\newcommand{\oap}[2]{\mmout( #2 ) @ #1}&#10;\newcommand{\goap}[2]{\mmeval( #2 ) @ #1}&#10;\newcommand{\nnew}[1]{\mmnew( #1 )}&#10;%\newcommand{\tuple}[1]{\langle #1 \rangle}&#10;\newcommand{\mumatch}{match}&#10;\newcommand{\emptytuple}{\mmnil}&#10;\newcommand{\emptynet}{ {\bf 0 } }&#10;\newcommand{\emptyloc}{ {\bf empty } }&#10;\newcommand{\netconf}[2]{ #1 \vdash #2 }&#10;\newcommand{\locv}{ u }&#10;\newcommand{\llv}{ l }&#10;\newcommand{\musubitem}[2]{\raisebox{.5ex}{\small$#1$}\! / \!\mbox{\small $#2$}}&#10;\newcommand{\musub}[3]{ #1 \left[\raisebox{.5ex}{\small$#2$}\! / \!\mbox{\small $#3$}\right]}&#10;&#10;&#10;%%% Orc %%%&#10;\newcommand{\seq}[3]{#1 &gt; #2 &gt; #3} % sequence&#10;%\newcommand{\where}[3]{#1 \ \mathbf{where}\ #2 :\in #3} % where&#10;\newcommand{\where}[3]{#1 &lt; #2 &lt; #3} &#10;\newcommand{\sorcencod}[2]{\encod{#1}_{#2}}&#10;\newcommand{\Sorcencod}[2]{{[\![ #1 ]\!]}_{#2}}&#10;&#10;\newcommand{\orcmatch}[2]{{\cal M}(#1,#2)} % pattern-matching function&#10;&#10;&#10;\makeatletter&#10;\def \Rightarrowfill{\m@th\mathord{\smash=}\mkern-6mu%&#10;  \cleaders\hbox{$\mkern-2mu\mathord{\smash=}\mkern-2mu$}\hfill&#10;  \mkern-6mu\mathord\Rightarrow}&#10;\makeatother&#10;\newcommand{\Tsarrow}[1]{\overstackrel{\Rightarrowfill}{\ \ #1\ \ }}&#10;\newcommand{\ntsarrow}[1]{\overstackrel{\nrightarrowfill}{\ \ #1\ \ }}&#10;&#10;\makeatletter&#10;\def \rightarrowfill{\m@th\mathord{\smash-}\mkern-6mu%&#10;  \cleaders\hbox{$\mkern-2mu\mathord{\smash-}\mkern-2mu$}\hfill&#10;  \mkern-6mu\mathord\rightarrow}&#10;\makeatother&#10;&#10;%\newcommand{\orcrid}[1]{\stackrel{#1}{\hookrightarrow}}&#10;\newcommand{\orcrid}[1]{\transition{#1}}&#10;\newcommand{\transition}[1]{\overstackrel{\rightarrowfill}{\ \ #1\ \ }}&#10;&#10;&#10;\newcommand{\scoml}[4]{#1 \,  #2 \, #3\,#4} % communication transition label&#10;\newcommand{\soutl}[2]{#1 \lhd\, #2} % invoke transition label along a communication endpoint in a short notation&#10;&#10;&#10;&#10;\newcommand{\substl}{\sigma} % notation for substitution&#10;\newcommand{\substi}[1]{[#1]} % bracket for susbtitution&#10;\newcommand{\assoc}[2]{#1 / #2} % assocition variable-value&#10;&#10;&#10;&#10;&#10;\newcommand{\rulelabel}[1]{\textit{\small{(#1)}}} % label for operational semantics rules&#10;&#10;%%% Tables %%%&#10;\def \overstackrel#1#2{\mathrel{\mathop{#1}\limits^{#2}}}&#10;\newcommand{\delimite}[1]{\mbox{$\overstackrel{\belowfill}{\mbox{$\overstackrel{\quad #1 \quad}{\abovefill}$}}$}}&#10;\makeatletter&#10;\def \abovefill{&#10;  {\vrule width0.3mm height 1.8mm depth-0.3mm}&#10;  \leaders\hrule height1.8mm depth-1.5mm\hfill&#10;  {\vrule width0.3mm height 1.8mm depth-0.3mm}}&#10;\makeatother&#10;&#10;\makeatletter&#10;\def \belowfill{&#10;  {\vrule width0.3mm height1.5mm}&#10;  \leaders\hrule height0.3mm\hfill&#10;  {\vrule width0.3mm height1.5mm}}&#10;\makeatother&#10;&#10;%\newcommand{\prlaw}[1]{(\mbox{{\sc{#1}}})}  % to give names to rules&#10;\newcommand{\prlaw}[1]{\rulelabel{#1}}&#10;\newcommand{\thenstr}{\prlaw{Then}}&#10;\newcommand{\elsestr}{\prlaw{Else}}&#10;\newcommand{\alphastr}{\prlaw{Alpha}}&#10;\newcommand{\callstr}{\prlaw{Rec}}&#10;\newcommand{\defstr}{\prlaw{PDef}}&#10;\newcommand{\ridstr}{\prlaw{RNil}}&#10;\newcommand{\rnodestr}{\prlaw{RNode}}&#10;\newcommand{\rnodepstr}{\prlaw{RNode'}}&#10;\newcommand{\rcomstr}{\prlaw{RCom}}&#10;\newcommand{\pidstr}{\prlaw{PZero}}&#10;\newcommand{\pcomstr}{\prlaw{PCom}}&#10;\newcommand{\passstr}{\prlaw{PAss}}&#10;\newcommand{\absstr}{\prlaw{Abs}}&#10;\newcommand{\clonestr}{\prlaw{Clone}}&#10;\newcommand{\extstr}{\prlaw{Ext}}&#10;\newcommand{\splitt}{\prlaw{Split}}&#10;\newcommand{\monstr}{\prlaw{Monoid}}&#10;&#10;\newcommand{\alfaconv}{=_{\alpha}}&#10;\newcommand{\res}[1]{\nu #1}&#10;\newcommand{\newop}[1]{(\nu #1)\,}&#10;\newcommand{\sub}[3]{ #1 [\raisebox{.5ex}{\small$#2$}\! / \!\mbox{\small $#3$}]}&#10;\newcommand{\valt}[1]{\mbox{${\mathcal E}[\![ \: #1 \: ]\!]$}}&#10;\newcommand{\reduce}{\mapsto}&#10;\newcommand{\codom}[1]{\ensuremath{\mathrm{codom}(#1)}}&#10;&#10;%\newcommand{\cn}[2]{(#1,#2)}&#10;\newcommand{\netset}{\mathcal{K}}&#10;\newcommand{\set}[1]{\{#1\}}&#10;\newcommand{\N}{\eta}&#10;\newcommand{\netV}{\chi}&#10;\newcommand{\netNV}{n}&#10;\newcommand{\nnet}[3]{#1::_{#2}#3}&#10;&#10;\newcommand{\rhopi}{\rho\pi}&#10;&#10;&#10;\begin{document}&#10;&#10;\begin{table*}[t]&#10;\begin{center}&#10;\delimite{&#10;\begin{array}{c}&#10;%\\[-.5cm]&#10;\prooftree &#10;%v(t) = \emptyset&#10;\eval{t}=et&#10;\justifies &#10;\sito :: \oap {\sito'} t.P \ \parallel \ \sito'&#10;:: \mmnil&#10;           \ \reduce \ \sito :: P \parallel \sito' :: \tuple{et}&#10;\using\, \rulelabel{Out}           &#10;\endprooftree   &#10;\\&#10;\\&#10;\prooftree &#10;%match(T , t ) = \sigma &#10;match(\eval{T} , et ) = \sigma &#10;\justifies &#10;\sito :: \iap {\sito'} T.P \ \parallel \ \sito' :: \tuple{et}&#10;           \ \reduce \ \sito :: P\sigma \parallel \sito' :: \mmnil&#10;\using\, \rulelabel{In}           &#10;\endprooftree&#10;\\&#10;\\&#10;\prooftree &#10;%match(T , t ) = \sigma &#10;match(\eval{T} , et ) = \sigma &#10;\justifies &#10;\sito :: \rap {\sito'} T.P \ \parallel \ \sito' :: \tuple{et}&#10;           \ \reduce \ \sito :: P\sigma \parallel \sito' :: \tuple{et}&#10;\using\, \rulelabel{Read}           &#10;\endprooftree&#10;\\\\&#10;\sito :: \goap {\sito'} Q.P \&#10;\parallel \ \sito' :: \mmnil&#10;           \ \reduce \ \sito :: P \parallel \sito' :: Q&#10;\ \ \rulelabel{Eval}      &#10;\\\\&#10;\sito :: \nnew{\sito'}.P \ \reduce \ (\res\sito')(\sito&#10;:: P \parallel \sito' :: \mmnil)&#10;\ \rulelabel{New}&#10;%\\[.2cm]&#10;%\prooftree N_1 \ \reduce\ N_1' \justifies N_1 \parallel N_2 \&#10;%\reduce\ N_1' \parallel N_2&#10;%\using\, \rulelabel{Par}&#10;%\endprooftree&#10;%\qquad\quad&#10;%\prooftree N \ \reduce\ N' \justifies (\res\sito)N \ \reduce\&#10;%(\res\sito)N'&#10;%\using\, \rulelabel{Res}&#10;%\endprooftree&#10;%\\[.5cm]&#10;%\prooftree N \ \equiv\ M \ \reduce\ M' \ \equiv \ N' \justifies N \&#10;%\reduce\ N'&#10;%\using\, \rulelabel{Str}&#10;%\endprooftree&#10;%\\[-.1cm]&#10;\end{array}&#10;}&#10;\end{center}&#10;\end{table*}&#10;\end{document}"/>
  <p:tag name="IGUANATEXSIZE" val="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mathpartir}&#10;\usepackage{color}&#10;\pagestyle{empty}&#10;&#10;%%%FRA&#10;\newcommand{\action}{a}&#10;\newcommand{\expr}{e}&#10;\newcommand{\val}{v}&#10;\newcommand{\recx}[2]{\mathbf{rec}\ #1.#2}&#10;\newcommand{\xorl}{u}&#10;\newcommand{\knew}[1]{\mathbf{new}(#1)}&#10;\newcommand{\recstr}{\prlaw{Rec}}&#10;\newcommand{\eval}[1]{[\![#1]\!]}&#10;&#10;%%%E&#10;\newcommand{\close}[2]{[\![#1]\!]_{#2}}&#10;\newcommand{\closure}[2]{{\it closure}_{#1}(#2)}&#10;\newcommand{\rev}[1]{#1_{\revt}}&#10;\newcommand{\revt}{{\scriptstyle{\bullet}}}&#10;\newcommand{\trans}[1]{ \stackrel{#1}{\longrightarrow}}&#10;\newcommand{\funUpdate}[3]{{\it update}(#1,#2,#3)}&#10;\newcommand{\tr}{\delta}&#10;\newcommand{\bkreduceR}{\rightsquigarrow_{r}}&#10;\newcommand{\reduceR}{\mapsto_{r}}&#10;\newcommand{\bkreduceC}{\rightsquigarrow_{c}}&#10;\newcommand{\reduceC}{\mapsto_{c}}&#10;\newcommand{\zerostr}{\prlaw{Garb}}&#10;&#10;%%%IVAN&#10;&#10;\newcommand{\alt}{\%}&#10;&#10;\newcommand{\ckey}[3]{\langle #1,#2 \rangle \cdot #3 }&#10;&#10;\newcommand{\memgen}[2]{[#1;#2]}&#10;\newcommand{\membody}{\xi}&#10;\newcommand{\memout}[3]{[#1;#2;#3]}&#10;\newcommand{\memeval}[3]{[#1;#2;#3]}&#10;\newcommand{\memin}[4]{[#1.#2;#3;#4]}&#10;%\newcommand{\memrd}[5]{[#1;#2;#3\{#4\};#5]}&#10;\newcommand{\memrd}[4]{[#1.#2;#3;#4]}&#10;\newcommand{\memnl}[2]{[#1;#2]}&#10;%\newcommand{\tupleK}[2]{\tuple{#1}_{#2}}&#10;\newcommand{\tupleK}[2]{\tuple{#1}} %secondo parametro obsoleto&#10;\newcommand{\rd}[1]{\mathtt{r}(#1)}&#10;&#10;\newcommand{\bkreduce}{\rightsquigarrow}&#10;&#10;\newcommand{\tagp}{\prlaw{TagP}}&#10;\newcommand{\tagr}{\prlaw{TagR}}&#10;&#10;&#10;%controlling%&#10;\newcommand{\cause}{&lt;}&#10;\newcommand{\caused}{&lt;:}&#10;\newcommand{\dup}[3]{#1\prec (#2,#3)}&#10;\newcommand{\proj}[1]{\lightning_{#1}}&#10;\newcommand{\st}{\,|\,}&#10;\newcommand{\comp}{\mathtt{complete}}&#10;\newcommand{\roll}[1]{\mathbf{roll}(#1)}&#10;%%%%%%%%%%%%%%%%%%%%%%%%%%%%%%%%%%%%%%%%%%%%%%&#10;&#10;\newcommand{\klaim}{\textsc{Klaim}}&#10;\newcommand{\xklaim}{\textsc{X-Klaim}}&#10;\newcommand{\klava}{\textsc{Klava}}&#10;\newcommand{\MetaKlaim}{\textsc{MetaKlaim}}&#10;\newcommand{\wsbpel}{WS-BPEL}&#10;\newcommand{\cows}{\textsc{COWS}} % COWS&#10;\newcommand{\muklaim}{$\mu$\textsc{Klaim}\xspace}&#10;\font\boldsc=cmbcsc10&#10;\newcommand{\muklaimS}{ {\large $\mu$\boldsc{Klaim}}\xspace} &#10;&#10;\newcommand{\rmuklaim}{\textsc{r}$\mu$\textsc{Klaim}\xspace}&#10;\newcommand{\crmuklaim}{\textsc{cr}$\mu$\textsc{Klaim}\xspace}&#10;&#10;\newcommand{\define}{\triangleq}&#10;\newcommand{\nil}{\textbf{0}}&#10;\newcommand{\erN}{\mathtt{erN}}&#10;\newcommand{\erC}{\mathtt{erC}}&#10;\newcommand{\erCon}{\mathtt{erCon}}&#10;&#10;\newcommand{\code}[3]&#10;{&#10;  \lstset{&#10;    basicstyle=\tiny\ttfamily,&#10;    stringstyle=\color{red},&#10;    commentstyle=\color{green},&#10;    keywordstyle=\color{blue}\bfseries\underbar,&#10;    caption={#1},&#10;    label={#2},&#10;    frame={tb},&#10;    numbers=left,&#10;    numberstyle=\tiny,&#10;    numbersep=5pt,&#10;    language=Java,&#10;    showtabs=false,&#10;    showstringspaces=false,&#10;    identifierstyle=,&#10;    breaklines,&#10;    literate={~=}{{$\neq$}}2{&lt;=}{{$\leq$}}2{&gt;=}{{$\geq$}}2{&amp;}{{$\&amp;$}}2,&#10;    backgroundcolor=\color{mygrey}&#10;    }&#10;  \lstinputlisting{code/#3}&#10;}&#10;&#10;&#10;%\newcommand{\node}[3]{#1 \,::_{#2}\, #3}&#10;\newcommand{\node}[3]{#1 \,::\, #3}&#10;%\newcommand{\Sep}{\ \big |\ }&#10;\newcommand{\Sep}{\ \mid\ }&#10;\newcommand{\tuple}[1]{\langle#1\rangle}&#10;\newcommand{\netcomp}{\parallel}&#10;%\newcommand{\emptynet}{\mathbf{0}}&#10;\newcommand{\self}{\mathbf{self}}&#10;\newcommand{\kread}[2]{\mathbf{read}(#1)@#2}&#10;\newcommand{\kin}[2]{\mathbf{in}(#1)@#2}&#10;\newcommand{\kreadg}[3]{\mathbf{read}_{#3}(#1)@#2}&#10;\newcommand{\king}[3]{\mathbf{in}_{#3}(#1)@#2}&#10;\newcommand{\kreadp}[2]{\mathbf{readp}(#1)@#2}&#10;\newcommand{\kreadpw}[3]{\mathbf{readp}(#1)\mathbf{where}(#2)@#3}&#10;\newcommand{\kinp}[2]{\mathbf{inp}(#1)@#2}&#10;\newcommand{\kout}[2]{\mathbf{out}(#1)@#2}&#10;\newcommand{\keval}[2]{\mathbf{eval}(#1)@#2}&#10;\newcommand{\knewloc}[1]{\mathbf{newloc}(#1)}&#10;\newcommand{\koutg}[3]{\mathbf{out}_{#3}(#1)@#2}&#10;\newcommand{\kevalg}[3]{\mathbf{eval}_{#3}(#1)@#2}&#10;\newcommand{\knewlocg}[2]{\mathbf{newloc}_{#2}(#1)}&#10;\newcommand{\kif}[1]{\mathbf{if}\ (#1)\ \mathbf{then}}&#10;\newcommand{\kelse}{\mathbf{else}}&#10;\newcommand{\kfor}[2]{\mathbf{for}\ #1\ \mathbf{to}\ #2}&#10;\newcommand{\kreturn}{\mathbf{return}}&#10;&#10;&#10;\newcommand{\mmnil}{{\bf nil}}&#10;\newcommand{\mmif}{{\bf if}}&#10;\newcommand{\mmfor}{{\bf for}}&#10;\newcommand{\mmforall}{{\bf forall}}&#10;\newcommand{\mmthen}{{\bf then}}&#10;\newcommand{\mmelse}{{\bf else}}&#10;\newcommand{\mmwhile}{{\bf while}}&#10;\newcommand{\mmdo}{{\bf do}}&#10;\newcommand{\mmgo}{{\bf go}}&#10;\newcommand{\mmeval}{{\bf eval}}&#10;\newcommand{\mmread}{{\bf read}}&#10;\newcommand{\mmreadp}{{\bf readp}}&#10;\newcommand{\mmout}{{\bf out}}&#10;\newcommand{\mmin}{{\bf in}}&#10;\newcommand{\mmsys}{{\bf sys}}&#10;\newcommand{\mminp}{{\bf inp}}&#10;%\newcommand{\mmpar}{{\bf par}}&#10;\newcommand{\mmsuccess}{{\bf success}\,-{\bf on}}&#10;\newcommand{\mmsucc}{{\bf success}}&#10;\newcommand{\mmrec}{{\bf rec}}&#10;\newcommand{\mmts}{{\bf ts}}&#10;&#10;\newcommand{\mmnew}{\textbf{newloc}}&#10;\newcommand{\mmroute}{\textbf{route}}&#10;\newcommand{\mmunroute}{\textbf{unroute}}&#10;\newcommand{\mmparent}{\textbf{parent}}&#10;\newcommand{\mmrouted}{\textbf{routed}}&#10;&#10;\newcommand{\mmlogin}{\textbf{login}}&#10;\newcommand{\mmlogout}{\textbf{logout}}&#10;\newcommand{\mmaccept}{\textbf{accept}}&#10;\newcommand{\mmdisconnected}{\textbf{disconnected}}&#10;&#10;\newcommand{\mmregister}{\textbf{register}}&#10;\newcommand{\mmbind}{\textbf{bind}}&#10;\newcommand{\mmunregister}{\textbf{unregister}}&#10;\newcommand{\mmunbind}{\textbf{unbind}}&#10;\newcommand{\mmdirconnect}{\textbf{dirconnect}}&#10;\newcommand{\mmacceptconn}{\textbf{acceptconn}}&#10;\newcommand{\mmsubscribe}{\textbf{subscribe}}&#10;\newcommand{\mmunsubscribe}{\textbf{unsubscribe}}&#10;&#10;%\newcommand{\sito}{s}&#10;\newcommand{\sito}{l}&#10;\newcommand{\vsito}{u}&#10;\newcommand{\nvsito}{\ell}&#10;\newcommand{\espr}{e}&#10;\newcommand{\iap}[2]{\mmin( #2 ) @ #1}&#10;\newcommand{\rap}[2]{\mmread( #2 ) @ #1}&#10;\newcommand{\oap}[2]{\mmout( #2 ) @ #1}&#10;\newcommand{\goap}[2]{\mmeval( #2 ) @ #1}&#10;\newcommand{\nnew}[1]{\mmnew( #1 )}&#10;%\newcommand{\tuple}[1]{\langle #1 \rangle}&#10;\newcommand{\mumatch}{match}&#10;\newcommand{\emptytuple}{\mmnil}&#10;\newcommand{\emptynet}{ {\bf 0 } }&#10;\newcommand{\emptyloc}{ {\bf empty } }&#10;\newcommand{\netconf}[2]{ #1 \vdash #2 }&#10;\newcommand{\locv}{ u }&#10;\newcommand{\llv}{ l }&#10;\newcommand{\musubitem}[2]{\raisebox{.5ex}{\small$#1$}\! / \!\mbox{\small $#2$}}&#10;\newcommand{\musub}[3]{ #1 \left[\raisebox{.5ex}{\small$#2$}\! / \!\mbox{\small $#3$}\right]}&#10;&#10;&#10;%%% Orc %%%&#10;\newcommand{\seq}[3]{#1 &gt; #2 &gt; #3} % sequence&#10;%\newcommand{\where}[3]{#1 \ \mathbf{where}\ #2 :\in #3} % where&#10;\newcommand{\where}[3]{#1 &lt; #2 &lt; #3} &#10;\newcommand{\sorcencod}[2]{\encod{#1}_{#2}}&#10;\newcommand{\Sorcencod}[2]{{[\![ #1 ]\!]}_{#2}}&#10;&#10;\newcommand{\orcmatch}[2]{{\cal M}(#1,#2)} % pattern-matching function&#10;&#10;&#10;\makeatletter&#10;\def \Rightarrowfill{\m@th\mathord{\smash=}\mkern-6mu%&#10;  \cleaders\hbox{$\mkern-2mu\mathord{\smash=}\mkern-2mu$}\hfill&#10;  \mkern-6mu\mathord\Rightarrow}&#10;\makeatother&#10;\newcommand{\Tsarrow}[1]{\overstackrel{\Rightarrowfill}{\ \ #1\ \ }}&#10;\newcommand{\ntsarrow}[1]{\overstackrel{\nrightarrowfill}{\ \ #1\ \ }}&#10;&#10;\makeatletter&#10;\def \rightarrowfill{\m@th\mathord{\smash-}\mkern-6mu%&#10;  \cleaders\hbox{$\mkern-2mu\mathord{\smash-}\mkern-2mu$}\hfill&#10;  \mkern-6mu\mathord\rightarrow}&#10;\makeatother&#10;&#10;%\newcommand{\orcrid}[1]{\stackrel{#1}{\hookrightarrow}}&#10;\newcommand{\orcrid}[1]{\transition{#1}}&#10;\newcommand{\transition}[1]{\overstackrel{\rightarrowfill}{\ \ #1\ \ }}&#10;&#10;&#10;\newcommand{\scoml}[4]{#1 \,  #2 \, #3\,#4} % communication transition label&#10;\newcommand{\soutl}[2]{#1 \lhd\, #2} % invoke transition label along a communication endpoint in a short notation&#10;&#10;&#10;&#10;\newcommand{\substl}{\sigma} % notation for substitution&#10;\newcommand{\substi}[1]{[#1]} % bracket for susbtitution&#10;\newcommand{\assoc}[2]{#1 / #2} % assocition variable-value&#10;&#10;&#10;&#10;&#10;\newcommand{\rulelabel}[1]{\textit{\small{(#1)}}} % label for operational semantics rules&#10;&#10;%%% Tables %%%&#10;\def \overstackrel#1#2{\mathrel{\mathop{#1}\limits^{#2}}}&#10;\newcommand{\delimite}[1]{\mbox{$\overstackrel{\belowfill}{\mbox{$\overstackrel{\quad #1 \quad}{\abovefill}$}}$}}&#10;\makeatletter&#10;\def \abovefill{&#10;  {\vrule width0.3mm height 1.8mm depth-0.3mm}&#10;  \leaders\hrule height1.8mm depth-1.5mm\hfill&#10;  {\vrule width0.3mm height 1.8mm depth-0.3mm}}&#10;\makeatother&#10;&#10;\makeatletter&#10;\def \belowfill{&#10;  {\vrule width0.3mm height1.5mm}&#10;  \leaders\hrule height0.3mm\hfill&#10;  {\vrule width0.3mm height1.5mm}}&#10;\makeatother&#10;&#10;%\newcommand{\prlaw}[1]{(\mbox{{\sc{#1}}})}  % to give names to rules&#10;\newcommand{\prlaw}[1]{\rulelabel{#1}}&#10;\newcommand{\thenstr}{\prlaw{Then}}&#10;\newcommand{\elsestr}{\prlaw{Else}}&#10;\newcommand{\alphastr}{\prlaw{Alpha}}&#10;\newcommand{\callstr}{\prlaw{Rec}}&#10;\newcommand{\defstr}{\prlaw{PDef}}&#10;\newcommand{\ridstr}{\prlaw{RNil}}&#10;\newcommand{\rnodestr}{\prlaw{RNode}}&#10;\newcommand{\rnodepstr}{\prlaw{RNode'}}&#10;\newcommand{\rcomstr}{\prlaw{RCom}}&#10;\newcommand{\pidstr}{\prlaw{PZero}}&#10;\newcommand{\pcomstr}{\prlaw{PCom}}&#10;\newcommand{\passstr}{\prlaw{PAss}}&#10;\newcommand{\absstr}{\prlaw{Abs}}&#10;\newcommand{\clonestr}{\prlaw{Clone}}&#10;\newcommand{\extstr}{\prlaw{Ext}}&#10;\newcommand{\splitt}{\prlaw{Split}}&#10;\newcommand{\monstr}{\prlaw{Monoid}}&#10;&#10;\newcommand{\alfaconv}{=_{\alpha}}&#10;\newcommand{\res}[1]{\nu #1}&#10;\newcommand{\newop}[1]{(\nu #1)\,}&#10;\newcommand{\sub}[3]{ #1 [\raisebox{.5ex}{\small$#2$}\! / \!\mbox{\small $#3$}]}&#10;\newcommand{\valt}[1]{\mbox{${\mathcal E}[\![ \: #1 \: ]\!]$}}&#10;\newcommand{\reduce}{\mapsto}&#10;\newcommand{\codom}[1]{\ensuremath{\mathrm{codom}(#1)}}&#10;&#10;%\newcommand{\cn}[2]{(#1,#2)}&#10;\newcommand{\netset}{\mathcal{K}}&#10;\newcommand{\set}[1]{\{#1\}}&#10;\newcommand{\N}{\eta}&#10;\newcommand{\netV}{\chi}&#10;\newcommand{\netNV}{n}&#10;\newcommand{\nnet}[3]{#1::_{#2}#3}&#10;&#10;\newcommand{\rhopi}{\rho\pi}&#10;&#10;&#10;\begin{document}&#10;&#10;&#10;\begin{table*}[t]&#10;\begin{center}&#10;\delimite{&#10;\begin{array}{r@{\ \ }l@{\ \ }c@{\ \ }l}&#10;%\\[-.5cm]&#10;\mathrm{(Nets)}&#10;&amp;&#10;N &amp; ::= &amp; \emptynet  \ \  \Sep \ \  \node{l}{\rho}{C} \ \  \Sep \ \ {\color{red}\node{l}{}{\emptyloc}} \ \  \Sep \ \  N_1 \parallel N_2 \ \  \Sep \ \  (\nu {\color{red}z}) N&#10;\\[2mm]&#10;\mathrm{(Components)}&#10;&amp;&#10;C &amp; ::= &amp; {\color{red}k:} \tupleK{et}{K} \ \  \Sep \ \  {\color{red}k:}P \ \  \Sep \ \  C_1 \mid C_2 \ \  \Sep \ \  {\color{red}\mu}  \ \  \Sep \ \  {\color{red}\dup{k_1}{k_2}{k_3}}&#10;\\[2mm]&#10;\mathrm{(Processes)}&#10;&amp;&#10;P &amp; ::= &amp; \mathbf{nil} \quad \Sep \quad \action.P \quad \Sep \quad P_1 \mid P_2 \quad \Sep \quad A &#10;\\[2mm]&#10;\mathrm{(Actions)}&#10;&amp;&#10;\action &amp; ::= &amp; \kout{t}{\ell}  &#10;               \quad\Sep\quad&#10;               \kin{T}{\ell} &#10;               \quad \Sep\quad &#10;               \kread{T}{\ell}&#10;\\[2mm]&#10;&amp;&amp;&#10;               \quad\Sep\quad &amp;&#10;               \keval{P}{\ell}&#10;               \quad\Sep\quad &#10;               \knewloc{l}\\[2mm]&#10;{\color{red}\mathrm{(Memories)}}&#10;&amp; {\color{red}\mu} &amp; {\color{red}::=} &amp; {\color{red}\memout{k : \kout{t}{l}}{k''}{k'} \ \Sep\  \memin{k : \kin{T}{l}}{P}{h:\tupleK{et}{K}}{k'}} \\[2mm]&#10;&amp; &amp;\ {\color{red}\Sep} &amp; {\color{red}\memrd{k : \kread{T}{l}}{P}{h}{k'}  \Sep \memnl{k: \knewloc{l}}{k'} \Sep \   &#10;\memeval{k : \keval{Q}{l}}{k''}{k'}}&#10;\end{array}&#10;}&#10;\end{center}&#10;\end{table*}&#10;%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mathpartir}&#10;\usepackage{color}&#10;\usepackage{amssymb}&#10;\pagestyle{empty}&#10;&#10;%%%%%%%%% PROOFTREE %%%%%%%%%%%%%%%%%%%%%%&#10;\def\introrule{{\cal I}}\def\elimrule{{\cal E}}%%&#10;\def\andintro{\using{\land}\introrule\justifies}%%&#10;\def\impelim{\using{\Rightarrow}\elimrule\justifies}%%&#10;\def\allintro{\using{\forall}\introrule\justifies}%%&#10;\def\allelim{\using{\forall}\elimrule\justifies}%%&#10;\def\falseelim{\using{\bot}\elimrule\justifies}%%&#10;\def\existsintro{\using{\exists}\introrule\justifies}%%&#10;&#10;%% #1 is meant to be 1 or 2 for the first or second formula&#10;\def\andelim#1{\using{\land}#1\elimrule\justifies}%%&#10;\def\orintro#1{\using{\lor}#1\introrule\justifies}%%&#10;&#10;%% #1 is meant to be a label corresponding to the discharged hypothesis/es&#10;\def\impintro#1{\using{\Rightarrow}\introrule_{#1}\justifies}%%&#10;\def\orelim#1{\using{\lor}\elimrule_{#1}\justifies}%%&#10;\def\existselim#1{\using{\exists}\elimrule_{#1}\justifies}&#10;&#10;%%==========================================================================&#10;&#10;\newdimen\proofrulebreadth \proofrulebreadth=.04em&#10;\newdimen\proofdotseparation \proofdotseparation=1.25ex&#10;\newdimen\proofrulebaseline \proofrulebaseline=2ex&#10;\newcount\proofdotnumber \proofdotnumber=3&#10;\let\then\relax&#10;\def\hfi{\hskip0pt plus.0001fil}&#10;\mathchardef\squigto=&quot;3A3B&#10;%&#10;% flag where we are&#10;\newif\ifinsideprooftree\insideprooftreefalse&#10;\newif\ifonleftofproofrule\onleftofproofrulefalse&#10;\newif\ifproofdots\proofdotsfalse&#10;\newif\ifdoubleproof\doubleprooffalse&#10;\let\wereinproofbit\relax&#10;%&#10;% dimensions and boxes of bits&#10;\newdimen\shortenproofleft&#10;\newdimen\shortenproofright&#10;\newdimen\proofbelowshift&#10;\newbox\proofabove&#10;\newbox\proofbelow&#10;\newbox\proofrulename&#10;%&#10;% miscellaneous commands for setting values&#10;\def\shiftproofbelow{\let\next\relax\afterassignment\setshiftproofbelow\dimen0 }&#10;\def\shiftproofbelowneg{\def\next{\multiply\dimen0 by-1 }%&#10;\afterassignment\setshiftproofbelow\dimen0 }&#10;\def\setshiftproofbelow{\next\proofbelowshift=\dimen0 }&#10;\def\setproofrulebreadth{\proofrulebreadth}&#10;&#10;%=============================================================================&#10;\def\prooftree{% NESTED ZERO (\ifonleftofproofrule)&#10;%&#10;% first find out whether we're at the left-hand end of a proof rule&#10;\ifnum  \lastpenalty=1 \then   \unpenalty \else&#10;\onleftofproofrulefalse \fi&#10;%&#10;% some space on left (except if we're on left, and no infinity for outermost)&#10;\ifonleftofproofrule \else   \ifinsideprooftree&#10;        \then   \hskip.5em plus1fil&#10;        \fi&#10;\fi&#10;%&#10;% begin our proof tree environment&#10;\bgroup% NESTED ONE (\proofbelow, \proofrulename, \proofabove,&#10;%               \shortenproofleft, \shortenproofright, \proofrulebreadth)&#10;\setbox\proofbelow=\hbox{}\setbox\proofrulename=\hbox{}%&#10;\let\justifies\proofover\let\leadsto\proofoverdots\let\Justifies\proofoverdbl&#10;\let\using\proofusing\let\[\prooftree&#10;\ifinsideprooftree\let\]\endprooftree\fi&#10;\proofdotsfalse\doubleprooffalse&#10;\let\thickness\setproofrulebreadth&#10;\let\shiftright\shiftproofbelow \let\shift\shiftproofbelow&#10;\let\shiftleft\shiftproofbelowneg&#10;\let\ifwasinsideprooftree\ifinsideprooftree&#10;\insideprooftreetrue&#10;%&#10;% now begin to set the top of the rule (definitions local to it)&#10;\setbox\proofabove=\hbox\bgroup$\displaystyle % NESTED TWO&#10;\let\wereinproofbit\prooftree&#10;%&#10;% these local variables will be copied out:&#10;\shortenproofleft=0pt \shortenproofright=0pt \proofbelowshift=0pt&#10;%&#10;% flags to enable inner proof tree to detect if on left:&#10;\onleftofproofruletrue\penalty1 }&#10;&#10;%=============================================================================&#10;% end whatever box and copy crucial values out of it&#10;\def\eproofbit{% NESTED TWO&#10;%&#10;% various hacks applicable to hypothesis list&#10;\ifx    \wereinproofbit\prooftree \then   \ifcase \lastpenalty&#10;        \then   \shortenproofright=0pt  % 0: some other object, no indentation&#10;        \or     \unpenalty\hfil         % 1: empty hypotheses, just glue&#10;        \or     \unpenalty\unskip       % 2: just had a tree, remove glue&#10;        \else   \shortenproofright=0pt  % eh?&#10;        \fi&#10;\fi&#10;%&#10;% pass out crucial values from scope&#10;\global\dimen0=\shortenproofleft \global\dimen1=\shortenproofright&#10;\global\dimen2=\proofrulebreadth \global\dimen3=\proofbelowshift&#10;\global\dimen4=\proofdotseparation&#10;%\global\mscount=\proofdotnumber&#10;%&#10;% end the box&#10;$\egroup  % NESTED ONE&#10;%&#10;% restore the values&#10;\shortenproofleft=\dimen0 \shortenproofright=\dimen1&#10;\proofrulebreadth=\dimen2 \proofbelowshift=\dimen3&#10;\proofdotseparation=\dimen4&#10;%\proofdotnumber=\mscount&#10;}&#10;&#10;%=============================================================================&#10;\def\proofover{% NESTED TWO&#10;\eproofbit % NESTED ONE&#10;\setbox\proofbelow=\hbox\bgroup % NESTED TWO&#10;\let\wereinproofbit\proofover&#10;$\displaystyle&#10;}%&#10;%&#10;%=============================================================================&#10;\def\proofoverdbl{% NESTED TWO&#10;\eproofbit % NESTED ONE&#10;\doubleprooftrue&#10;\setbox\proofbelow=\hbox\bgroup % NESTED TWO&#10;\let\wereinproofbit\proofoverdbl&#10;$\displaystyle&#10;}%&#10;%&#10;%=============================================================================&#10;\def\proofoverdots{% NESTED TWO&#10;\eproofbit % NESTED ONE&#10;\proofdotstrue&#10;\setbox\proofbelow=\hbox\bgroup % NESTED TWO&#10;\let\wereinproofbit\proofoverdots&#10;$\displaystyle&#10;}%&#10;%&#10;%=============================================================================&#10;\def\proofusing{% NESTED TWO&#10;\eproofbit % NESTED ONE&#10;\setbox\proofrulename=\hbox\bgroup % NESTED TWO&#10;\let\wereinproofbit\proofusing&#10;\kern0.3em$ }&#10;&#10;%=============================================================================&#10;\def\endprooftree{% NESTED TWO&#10;\eproofbit % NESTED ONE&#10;% \dimen0 =     length of proof rule&#10;% \dimen1 =     indentation of conclusion wrt rule&#10;% \dimen2 =     new \shortenproofleft, ie indentation of conclusion&#10;% \dimen3 =     new \shortenproofright, ie&#10;%                space on right of conclusion to end of tree&#10;% \dimen4 =     space on right of conclusion below rule&#10;  \dimen5 =0pt% spread of hypotheses&#10;% \dimen6, \dimen7 = height &amp; depth of rule&#10;%&#10;% length of rule needed by proof above&#10;\dimen0=\wd\proofabove \advance\dimen0-\shortenproofleft&#10;\advance\dimen0-\shortenproofright&#10;%&#10;% amount of spare space below&#10;\dimen1=.5\dimen0 \advance\dimen1-.5\wd\proofbelow \dimen4=\dimen1&#10;\advance\dimen1\proofbelowshift \advance\dimen4-\proofbelowshift&#10;%&#10;% conclusion sticks out to left of immediate hypotheses&#10;\ifdim  \dimen1&lt;0pt \then   \advance\shortenproofleft\dimen1&#10;        \advance\dimen0-\dimen1&#10;        \dimen1=0pt&#10;%       now it sticks out to left of tree!&#10;        \ifdim  \shortenproofleft&lt;0pt&#10;        \then   \setbox\proofabove=\hbox{%&#10;                        \kern-\shortenproofleft\unhbox\proofabove}%&#10;                \shortenproofleft=0pt&#10;        \fi&#10;\fi&#10;%&#10;% and to the right&#10;\ifdim  \dimen4&lt;0pt \then   \advance\shortenproofright\dimen4&#10;        \advance\dimen0-\dimen4&#10;        \dimen4=0pt&#10;\fi&#10;%&#10;% make sure enough space for label&#10;\ifdim  \shortenproofright&lt;\wd\proofrulename \then&#10;\shortenproofright=\wd\proofrulename \fi&#10;%&#10;% calculate new indentations&#10;\dimen2=\shortenproofleft \advance\dimen2 by\dimen1&#10;\dimen3=\shortenproofright\advance\dimen3 by\dimen4&#10;%&#10;% make the rule or dots, with name attached&#10;\ifproofdots \then&#10;        \dimen6=\shortenproofleft \advance\dimen6 .5\dimen0&#10;        \setbox1=\vbox to\proofdotseparation{\vss\hbox{$\cdot$}\vss}&#10;        \setbox0=\hbox{%&#10;                \kern\dimen6&#10;                $\vcenter to\proofdotnumber\proofdotseparation&#10;                        {\leaders\box1\vfill}$%&#10;                \unhbox\proofrulename}%&#10;\else   \dimen6=\fontdimen22\the\textfont2 % height of maths axis&#10;        \dimen7=\dimen6&#10;        \advance\dimen6by.5\proofrulebreadth&#10;        \advance\dimen7by-.5\proofrulebreadth&#10;        \setbox0=\hbox{%&#10;                \kern\shortenproofleft&#10;                \ifdoubleproof&#10;                \then   \hbox to\dimen0{%&#10;                        $\mathsurround0pt\mathord=\mkern-6mu%&#10;                        \cleaders\hbox{$\mkern-2mu=\mkern-2mu$}\hfill&#10;                        \mkern-6mu\mathord=$}%&#10;                \else   \vrule height\dimen6 depth-\dimen7 width\dimen0&#10;                \fi&#10;                \unhbox\proofrulename}%&#10;        \ht0=\dimen6 \dp0=-\dimen7&#10;\fi&#10;%&#10;% set up to centre outermost tree only&#10;\let\doll\relax&#10;\ifwasinsideprooftree \then   \let\VBOX\vbox \else&#10;\ifmmode\else$\let\doll=$\fi&#10;        \let\VBOX\vcenter&#10;\fi&#10;% this \vbox or \vcenter is the actual output:&#10;\VBOX   {\baselineskip\proofrulebaseline \lineskip.2ex&#10;        \expandafter\lineskiplimit\ifproofdots0ex\else-0.6ex\fi&#10;        \hbox   spread\dimen5   {\hfi\unhbox\proofabove\hfi}%&#10;        \hbox{\box0}%&#10;        \hbox   {\kern\dimen2 \box\proofbelow}}\doll%&#10;%&#10;% pass new indentations out of scope&#10;\global\dimen2=\dimen2 \global\dimen3=\dimen3&#10;\egroup % NESTED ZERO&#10;\ifonleftofproofrule \then   \shortenproofleft=\dimen2 \fi&#10;\shortenproofright=\dimen3&#10;%&#10;% some space on right and flag we've just made a tree&#10;\onleftofproofrulefalse \ifinsideprooftree \then   \hskip.5em plus&#10;1fil \penalty2 \fi }&#10;&#10;%%%FRA&#10;\newcommand{\action}{a}&#10;\newcommand{\expr}{e}&#10;\newcommand{\val}{v}&#10;\newcommand{\recx}[2]{\mathbf{rec}\ #1.#2}&#10;\newcommand{\xorl}{u}&#10;\newcommand{\knew}[1]{\mathbf{new}(#1)}&#10;\newcommand{\recstr}{\prlaw{Rec}}&#10;\newcommand{\eval}[1]{[\![#1]\!]}&#10;&#10;%%%E&#10;\newcommand{\close}[2]{[\![#1]\!]_{#2}}&#10;\newcommand{\closure}[2]{{\it closure}_{#1}(#2)}&#10;\newcommand{\rev}[1]{#1_{\revt}}&#10;\newcommand{\revt}{{\scriptstyle{\bullet}}}&#10;\newcommand{\trans}[1]{ \stackrel{#1}{\longrightarrow}}&#10;\newcommand{\funUpdate}[3]{{\it update}(#1,#2,#3)}&#10;\newcommand{\tr}{\delta}&#10;\newcommand{\bkreduceR}{\rightsquigarrow_{r}}&#10;\newcommand{\reduceR}{\mapsto_{r}}&#10;\newcommand{\bkreduceC}{\rightsquigarrow_{c}}&#10;\newcommand{\reduceC}{\mapsto_{c}}&#10;\newcommand{\zerostr}{\prlaw{Garb}}&#10;&#10;%%%IVAN&#10;&#10;\newcommand{\alt}{\%}&#10;&#10;\newcommand{\ckey}[3]{\langle #1,#2 \rangle \cdot #3 }&#10;&#10;\newcommand{\memgen}[2]{[#1;#2]}&#10;\newcommand{\membody}{\xi}&#10;\newcommand{\memout}[3]{[#1;#2;#3]}&#10;\newcommand{\memeval}[3]{[#1;#2;#3]}&#10;\newcommand{\memin}[4]{[#1.#2;#3;#4]}&#10;%\newcommand{\memrd}[5]{[#1;#2;#3\{#4\};#5]}&#10;\newcommand{\memrd}[4]{[#1.#2;#3;#4]}&#10;\newcommand{\memnl}[2]{[#1;#2]}&#10;%\newcommand{\tupleK}[2]{\tuple{#1}_{#2}}&#10;\newcommand{\tupleK}[2]{\tuple{#1}} %secondo parametro obsoleto&#10;\newcommand{\rd}[1]{\mathtt{r}(#1)}&#10;&#10;\newcommand{\bkreduce}{\rightsquigarrow}&#10;&#10;\newcommand{\tagp}{\prlaw{TagP}}&#10;\newcommand{\tagr}{\prlaw{TagR}}&#10;&#10;&#10;%controlling%&#10;\newcommand{\cause}{&lt;}&#10;\newcommand{\caused}{&lt;:}&#10;\newcommand{\dup}[3]{#1\prec (#2,#3)}&#10;\newcommand{\proj}[1]{\lightning_{#1}}&#10;\newcommand{\st}{\,|\,}&#10;\newcommand{\comp}{\mathtt{complete}}&#10;\newcommand{\roll}[1]{\mathbf{roll}(#1)}&#10;%%%%%%%%%%%%%%%%%%%%%%%%%%%%%%%%%%%%%%%%%%%%%%&#10;&#10;\newcommand{\klaim}{\textsc{Klaim}}&#10;\newcommand{\xklaim}{\textsc{X-Klaim}}&#10;\newcommand{\klava}{\textsc{Klava}}&#10;\newcommand{\MetaKlaim}{\textsc{MetaKlaim}}&#10;\newcommand{\wsbpel}{WS-BPEL}&#10;\newcommand{\cows}{\textsc{COWS}} % COWS&#10;\newcommand{\muklaim}{$\mu$\textsc{Klaim}\xspace}&#10;\font\boldsc=cmbcsc10&#10;\newcommand{\muklaimS}{ {\large $\mu$\boldsc{Klaim}}\xspace} &#10;&#10;\newcommand{\rmuklaim}{\textsc{r}$\mu$\textsc{Klaim}\xspace}&#10;\newcommand{\crmuklaim}{\textsc{cr}$\mu$\textsc{Klaim}\xspace}&#10;&#10;\newcommand{\define}{\triangleq}&#10;\newcommand{\nil}{\textbf{0}}&#10;\newcommand{\erN}{\mathtt{erN}}&#10;\newcommand{\erC}{\mathtt{erC}}&#10;\newcommand{\erCon}{\mathtt{erCon}}&#10;&#10;\newcommand{\code}[3]&#10;{&#10;  \lstset{&#10;    basicstyle=\tiny\ttfamily,&#10;    stringstyle=\color{red},&#10;    commentstyle=\color{green},&#10;    keywordstyle=\color{blue}\bfseries\underbar,&#10;    caption={#1},&#10;    label={#2},&#10;    frame={tb},&#10;    numbers=left,&#10;    numberstyle=\tiny,&#10;    numbersep=5pt,&#10;    language=Java,&#10;    showtabs=false,&#10;    showstringspaces=false,&#10;    identifierstyle=,&#10;    breaklines,&#10;    literate={~=}{{$\neq$}}2{&lt;=}{{$\leq$}}2{&gt;=}{{$\geq$}}2{&amp;}{{$\&amp;$}}2,&#10;    backgroundcolor=\color{mygrey}&#10;    }&#10;  \lstinputlisting{code/#3}&#10;}&#10;&#10;&#10;%\newcommand{\node}[3]{#1 \,::_{#2}\, #3}&#10;\newcommand{\node}[3]{#1 \,::\, #3}&#10;%\newcommand{\Sep}{\ \big |\ }&#10;\newcommand{\Sep}{\ \mid\ }&#10;\newcommand{\tuple}[1]{\langle#1\rangle}&#10;\newcommand{\netcomp}{\parallel}&#10;%\newcommand{\emptynet}{\mathbf{0}}&#10;\newcommand{\self}{\mathbf{self}}&#10;\newcommand{\kread}[2]{\mathbf{read}(#1)@#2}&#10;\newcommand{\kin}[2]{\mathbf{in}(#1)@#2}&#10;\newcommand{\kreadg}[3]{\mathbf{read}_{#3}(#1)@#2}&#10;\newcommand{\king}[3]{\mathbf{in}_{#3}(#1)@#2}&#10;\newcommand{\kreadp}[2]{\mathbf{readp}(#1)@#2}&#10;\newcommand{\kreadpw}[3]{\mathbf{readp}(#1)\mathbf{where}(#2)@#3}&#10;\newcommand{\kinp}[2]{\mathbf{inp}(#1)@#2}&#10;\newcommand{\kout}[2]{\mathbf{out}(#1)@#2}&#10;\newcommand{\keval}[2]{\mathbf{eval}(#1)@#2}&#10;\newcommand{\knewloc}[1]{\mathbf{newloc}(#1)}&#10;\newcommand{\koutg}[3]{\mathbf{out}_{#3}(#1)@#2}&#10;\newcommand{\kevalg}[3]{\mathbf{eval}_{#3}(#1)@#2}&#10;\newcommand{\knewlocg}[2]{\mathbf{newloc}_{#2}(#1)}&#10;\newcommand{\kif}[1]{\mathbf{if}\ (#1)\ \mathbf{then}}&#10;\newcommand{\kelse}{\mathbf{else}}&#10;\newcommand{\kfor}[2]{\mathbf{for}\ #1\ \mathbf{to}\ #2}&#10;\newcommand{\kreturn}{\mathbf{return}}&#10;&#10;&#10;\newcommand{\mmnil}{{\bf nil}}&#10;\newcommand{\mmif}{{\bf if}}&#10;\newcommand{\mmfor}{{\bf for}}&#10;\newcommand{\mmforall}{{\bf forall}}&#10;\newcommand{\mmthen}{{\bf then}}&#10;\newcommand{\mmelse}{{\bf else}}&#10;\newcommand{\mmwhile}{{\bf while}}&#10;\newcommand{\mmdo}{{\bf do}}&#10;\newcommand{\mmgo}{{\bf go}}&#10;\newcommand{\mmeval}{{\bf eval}}&#10;\newcommand{\mmread}{{\bf read}}&#10;\newcommand{\mmreadp}{{\bf readp}}&#10;\newcommand{\mmout}{{\bf out}}&#10;\newcommand{\mmin}{{\bf in}}&#10;\newcommand{\mmsys}{{\bf sys}}&#10;\newcommand{\mminp}{{\bf inp}}&#10;%\newcommand{\mmpar}{{\bf par}}&#10;\newcommand{\mmsuccess}{{\bf success}\,-{\bf on}}&#10;\newcommand{\mmsucc}{{\bf success}}&#10;\newcommand{\mmrec}{{\bf rec}}&#10;\newcommand{\mmts}{{\bf ts}}&#10;&#10;\newcommand{\mmnew}{\textbf{newloc}}&#10;\newcommand{\mmroute}{\textbf{route}}&#10;\newcommand{\mmunroute}{\textbf{unroute}}&#10;\newcommand{\mmparent}{\textbf{parent}}&#10;\newcommand{\mmrouted}{\textbf{routed}}&#10;&#10;\newcommand{\mmlogin}{\textbf{login}}&#10;\newcommand{\mmlogout}{\textbf{logout}}&#10;\newcommand{\mmaccept}{\textbf{accept}}&#10;\newcommand{\mmdisconnected}{\textbf{disconnected}}&#10;&#10;\newcommand{\mmregister}{\textbf{register}}&#10;\newcommand{\mmbind}{\textbf{bind}}&#10;\newcommand{\mmunregister}{\textbf{unregister}}&#10;\newcommand{\mmunbind}{\textbf{unbind}}&#10;\newcommand{\mmdirconnect}{\textbf{dirconnect}}&#10;\newcommand{\mmacceptconn}{\textbf{acceptconn}}&#10;\newcommand{\mmsubscribe}{\textbf{subscribe}}&#10;\newcommand{\mmunsubscribe}{\textbf{unsubscribe}}&#10;&#10;%\newcommand{\sito}{s}&#10;\newcommand{\sito}{l}&#10;\newcommand{\vsito}{u}&#10;\newcommand{\nvsito}{\ell}&#10;\newcommand{\espr}{e}&#10;\newcommand{\iap}[2]{\mmin( #2 ) @ #1}&#10;\newcommand{\rap}[2]{\mmread( #2 ) @ #1}&#10;\newcommand{\oap}[2]{\mmout( #2 ) @ #1}&#10;\newcommand{\goap}[2]{\mmeval( #2 ) @ #1}&#10;\newcommand{\nnew}[1]{\mmnew( #1 )}&#10;%\newcommand{\tuple}[1]{\langle #1 \rangle}&#10;\newcommand{\mumatch}{match}&#10;\newcommand{\emptytuple}{\mmnil}&#10;\newcommand{\emptynet}{ {\bf 0 } }&#10;\newcommand{\emptyloc}{ {\bf empty } }&#10;\newcommand{\netconf}[2]{ #1 \vdash #2 }&#10;\newcommand{\locv}{ u }&#10;\newcommand{\llv}{ l }&#10;\newcommand{\musubitem}[2]{\raisebox{.5ex}{\small$#1$}\! / \!\mbox{\small $#2$}}&#10;\newcommand{\musub}[3]{ #1 \left[\raisebox{.5ex}{\small$#2$}\! / \!\mbox{\small $#3$}\right]}&#10;&#10;&#10;%%% Orc %%%&#10;\newcommand{\seq}[3]{#1 &gt; #2 &gt; #3} % sequence&#10;%\newcommand{\where}[3]{#1 \ \mathbf{where}\ #2 :\in #3} % where&#10;\newcommand{\where}[3]{#1 &lt; #2 &lt; #3} &#10;\newcommand{\sorcencod}[2]{\encod{#1}_{#2}}&#10;\newcommand{\Sorcencod}[2]{{[\![ #1 ]\!]}_{#2}}&#10;&#10;\newcommand{\orcmatch}[2]{{\cal M}(#1,#2)} % pattern-matching function&#10;&#10;&#10;\makeatletter&#10;\def \Rightarrowfill{\m@th\mathord{\smash=}\mkern-6mu%&#10;  \cleaders\hbox{$\mkern-2mu\mathord{\smash=}\mkern-2mu$}\hfill&#10;  \mkern-6mu\mathord\Rightarrow}&#10;\makeatother&#10;\newcommand{\Tsarrow}[1]{\overstackrel{\Rightarrowfill}{\ \ #1\ \ }}&#10;\newcommand{\ntsarrow}[1]{\overstackrel{\nrightarrowfill}{\ \ #1\ \ }}&#10;&#10;\makeatletter&#10;\def \rightarrowfill{\m@th\mathord{\smash-}\mkern-6mu%&#10;  \cleaders\hbox{$\mkern-2mu\mathord{\smash-}\mkern-2mu$}\hfill&#10;  \mkern-6mu\mathord\rightarrow}&#10;\makeatother&#10;&#10;%\newcommand{\orcrid}[1]{\stackrel{#1}{\hookrightarrow}}&#10;\newcommand{\orcrid}[1]{\transition{#1}}&#10;\newcommand{\transition}[1]{\overstackrel{\rightarrowfill}{\ \ #1\ \ }}&#10;&#10;&#10;\newcommand{\scoml}[4]{#1 \,  #2 \, #3\,#4} % communication transition label&#10;\newcommand{\soutl}[2]{#1 \lhd\, #2} % invoke transition label along a communication endpoint in a short notation&#10;&#10;&#10;&#10;\newcommand{\substl}{\sigma} % notation for substitution&#10;\newcommand{\substi}[1]{[#1]} % bracket for susbtitution&#10;\newcommand{\assoc}[2]{#1 / #2} % assocition variable-value&#10;&#10;&#10;&#10;&#10;\newcommand{\rulelabel}[1]{\textit{\small{(#1)}}} % label for operational semantics rules&#10;&#10;%%% Tables %%%&#10;\def \overstackrel#1#2{\mathrel{\mathop{#1}\limits^{#2}}}&#10;\newcommand{\delimite}[1]{\mbox{$\overstackrel{\belowfill}{\mbox{$\overstackrel{\quad #1 \quad}{\abovefill}$}}$}}&#10;\makeatletter&#10;\def \abovefill{&#10;  {\vrule width0.3mm height 1.8mm depth-0.3mm}&#10;  \leaders\hrule height1.8mm depth-1.5mm\hfill&#10;  {\vrule width0.3mm height 1.8mm depth-0.3mm}}&#10;\makeatother&#10;&#10;\makeatletter&#10;\def \belowfill{&#10;  {\vrule width0.3mm height1.5mm}&#10;  \leaders\hrule height0.3mm\hfill&#10;  {\vrule width0.3mm height1.5mm}}&#10;\makeatother&#10;&#10;%\newcommand{\prlaw}[1]{(\mbox{{\sc{#1}}})}  % to give names to rules&#10;\newcommand{\prlaw}[1]{\rulelabel{#1}}&#10;\newcommand{\thenstr}{\prlaw{Then}}&#10;\newcommand{\elsestr}{\prlaw{Else}}&#10;\newcommand{\alphastr}{\prlaw{Alpha}}&#10;\newcommand{\callstr}{\prlaw{Rec}}&#10;\newcommand{\defstr}{\prlaw{PDef}}&#10;\newcommand{\ridstr}{\prlaw{RNil}}&#10;\newcommand{\rnodestr}{\prlaw{RNode}}&#10;\newcommand{\rnodepstr}{\prlaw{RNode'}}&#10;\newcommand{\rcomstr}{\prlaw{RCom}}&#10;\newcommand{\pidstr}{\prlaw{PZero}}&#10;\newcommand{\pcomstr}{\prlaw{PCom}}&#10;\newcommand{\passstr}{\prlaw{PAss}}&#10;\newcommand{\absstr}{\prlaw{Abs}}&#10;\newcommand{\clonestr}{\prlaw{Clone}}&#10;\newcommand{\extstr}{\prlaw{Ext}}&#10;\newcommand{\splitt}{\prlaw{Split}}&#10;\newcommand{\monstr}{\prlaw{Monoid}}&#10;&#10;\newcommand{\alfaconv}{=_{\alpha}}&#10;\newcommand{\res}[1]{\nu #1}&#10;\newcommand{\newop}[1]{(\nu #1)\,}&#10;\newcommand{\sub}[3]{ #1 [\raisebox{.5ex}{\small$#2$}\! / \!\mbox{\small $#3$}]}&#10;\newcommand{\valt}[1]{\mbox{${\mathcal E}[\![ \: #1 \: ]\!]$}}&#10;\newcommand{\reduce}{\mapsto}&#10;\newcommand{\codom}[1]{\ensuremath{\mathrm{codom}(#1)}}&#10;&#10;%\newcommand{\cn}[2]{(#1,#2)}&#10;\newcommand{\netset}{\mathcal{K}}&#10;\newcommand{\set}[1]{\{#1\}}&#10;\newcommand{\N}{\eta}&#10;\newcommand{\netV}{\chi}&#10;\newcommand{\netNV}{n}&#10;\newcommand{\nnet}[3]{#1::_{#2}#3}&#10;&#10;\newcommand{\rhopi}{\rho\pi}&#10;&#10;&#10;\begin{document}&#10;&#10;\begin{table*}[!t]&#10;\begin{center}&#10;\delimite{&#10;\begin{array}{r}%{@{\hspace*{-.3cm}}r}&#10;%\\[-.5cm]&#10;\prooftree &#10;\eval{t}=et&#10;\justifies &#10;\begin{array}{l}&#10;\sito :: k: \oap {\sito'} t.P \ \parallel \ \sito' :: \emptyloc&#10;%\\&#10;\ \reduceR \ &#10;%(\nu k',k'')~ (\,\sito ::  (k': P \mid \memout{k: \oap {\sito'} t}{k''}{k'})  \ \parallel\ \sito' :: k'': \tupleK{et}{\emptyset}\,)&#10;\newop{k',k''} (\,\sito ::  k': P \mid \memout{k: \oap {\sito'} t}{k''}{k'}  \ \parallel\ \sito' :: k'': \tupleK{et}{\emptyset}\,)&#10;\end{array}&#10;\using\qquad \rulelabel{Out}           &#10;\endprooftree&#10;%&#10;\\&#10;\\[.1cm]&#10;%&#10;\begin{array}{l}&#10;%(\nu k'') (\sito :: (k': P \mid \memout{k: \oap {\sito'} t}{k''}{k'}) \ \parallel\ \sito' :: k'': \tupleK{et}{\emptyset}) &#10;{\color{red}\newop{k''}} (\,\sito :: k': P \mid \memout{k: \oap {\sito'} t}{k''}{k'} \ \parallel\ \sito' :: k'': \tupleK{et}{\emptyset}\,) &#10;%\\&#10;\ \bkreduceR \&#10;\sito :: k: \oap {\sito'} t.P \ \parallel \ \sito' :: \emptyloc&#10;\end{array}&#10;\qquad \rulelabel{OutRev}           &#10;%&#10;\\&#10;\\[.1cm]&#10;%&#10;\prooftree &#10;match(\eval{T}, et ) = \sigma &#10;\justifies &#10;\begin{array}{l}&#10;\sito :: k: \iap {\sito'} T.P \ \parallel \ \sito' :: h: \tupleK{et}{K}&#10;%\\&#10;\ \reduceR \ &#10;%(\nu k')~ \sito :: (k':P\sigma \mid \memin{k: \iap {\sito'} T}{P}{h:\tupleK{et}{K}}{k'})\ \parallel\ \sito' :: \emptyloc&#10;\newop{k'} (\,\sito :: k':P\sigma \mid \memin{k: \iap {\sito'} T}{P}{h:\tupleK{et}{K}}{k'}\,)\ \parallel\ \sito' :: \emptyloc&#10;\end{array}&#10;\using\qquad \rulelabel{In}           &#10;\endprooftree&#10;%&#10;\\&#10;\\[.1cm]&#10;%&#10;\begin{array}{l}&#10;%\sito :: (k':Q \mid \memin{k: \iap {\sito'} T}{P}{h:\tupleK{et}{K}}{k'})\ \parallel\ \sito' :: \emptyloc&#10;\sito :: k':Q \mid \memin{k: \iap {\sito'} T}{P}{h:\tupleK{et}{K}}{k'}\ \parallel\ \sito' :: \emptyloc&#10;%\\&#10;\ \bkreduceR \&#10;\sito :: k: \iap {\sito'} T.P \ \parallel \ \sito' :: h: \tupleK{et}{K}&#10;\end{array}&#10;\qquad \rulelabel{InRev}           &#10;%&#10;\\&#10;\\[.1cm]&#10;%&#10;\prooftree &#10;match(\eval{T}, et ) = \sigma &#10;\justifies &#10;\begin{array}{l}&#10;\sito :: k: \rap {\sito'} T.P \ \parallel \ \sito' :: h: \tupleK{et}{K}&#10;%\\&#10;\ \reduceR \ &#10;%(\nu k')~(\, \sito :: (k':P\sigma \mid \memrd{k: \rap {\sito'} T}{P}{h}{k'}) \ \parallel\ \sito' :: h:\tupleK{et}{K\cup\{k'\}}\,)&#10;\newop{k'} (\,\sito :: k':P\sigma \mid \memrd{k: \rap {\sito'} T}{P}{h}{k'}\,) \ \parallel\ \sito' :: h:\tupleK{et}{K\cup\{k'\}}&#10;\end{array}&#10;\using\qquad \rulelabel{Read}           &#10;\endprooftree&#10;%&#10;\\&#10;\\[.1cm]&#10;%&#10;\begin{array}{l}&#10;\sito :: k':Q \mid \memrd{k: \rap {\sito'} T}{P}{h}{k'} \ \parallel\ \sito' :: h:\tupleK{et}{K\cup\{k'\}}&#10;%\\&#10;\ \bkreduceR &#10;\sito :: k: \rap {\sito'} T.P \ \parallel \ \sito' :: h: \tupleK{et}{K} &#10;\end{array}&#10;\qquad \rulelabel{ReadRev}           &#10;%&#10;\\&#10;\\[.1cm]&#10;\end{array}&#10;}&#10;\end{center}&#10;\end{table*}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mathpartir}&#10;\usepackage{color}&#10;\usepackage{amssymb}&#10;\pagestyle{empty}&#10;&#10;%%%%%%%%% PROOFTREE %%%%%%%%%%%%%%%%%%%%%%&#10;\def\introrule{{\cal I}}\def\elimrule{{\cal E}}%%&#10;\def\andintro{\using{\land}\introrule\justifies}%%&#10;\def\impelim{\using{\Rightarrow}\elimrule\justifies}%%&#10;\def\allintro{\using{\forall}\introrule\justifies}%%&#10;\def\allelim{\using{\forall}\elimrule\justifies}%%&#10;\def\falseelim{\using{\bot}\elimrule\justifies}%%&#10;\def\existsintro{\using{\exists}\introrule\justifies}%%&#10;&#10;%% #1 is meant to be 1 or 2 for the first or second formula&#10;\def\andelim#1{\using{\land}#1\elimrule\justifies}%%&#10;\def\orintro#1{\using{\lor}#1\introrule\justifies}%%&#10;&#10;%% #1 is meant to be a label corresponding to the discharged hypothesis/es&#10;\def\impintro#1{\using{\Rightarrow}\introrule_{#1}\justifies}%%&#10;\def\orelim#1{\using{\lor}\elimrule_{#1}\justifies}%%&#10;\def\existselim#1{\using{\exists}\elimrule_{#1}\justifies}&#10;&#10;%%==========================================================================&#10;&#10;\newdimen\proofrulebreadth \proofrulebreadth=.04em&#10;\newdimen\proofdotseparation \proofdotseparation=1.25ex&#10;\newdimen\proofrulebaseline \proofrulebaseline=2ex&#10;\newcount\proofdotnumber \proofdotnumber=3&#10;\let\then\relax&#10;\def\hfi{\hskip0pt plus.0001fil}&#10;\mathchardef\squigto=&quot;3A3B&#10;%&#10;% flag where we are&#10;\newif\ifinsideprooftree\insideprooftreefalse&#10;\newif\ifonleftofproofrule\onleftofproofrulefalse&#10;\newif\ifproofdots\proofdotsfalse&#10;\newif\ifdoubleproof\doubleprooffalse&#10;\let\wereinproofbit\relax&#10;%&#10;% dimensions and boxes of bits&#10;\newdimen\shortenproofleft&#10;\newdimen\shortenproofright&#10;\newdimen\proofbelowshift&#10;\newbox\proofabove&#10;\newbox\proofbelow&#10;\newbox\proofrulename&#10;%&#10;% miscellaneous commands for setting values&#10;\def\shiftproofbelow{\let\next\relax\afterassignment\setshiftproofbelow\dimen0 }&#10;\def\shiftproofbelowneg{\def\next{\multiply\dimen0 by-1 }%&#10;\afterassignment\setshiftproofbelow\dimen0 }&#10;\def\setshiftproofbelow{\next\proofbelowshift=\dimen0 }&#10;\def\setproofrulebreadth{\proofrulebreadth}&#10;&#10;%=============================================================================&#10;\def\prooftree{% NESTED ZERO (\ifonleftofproofrule)&#10;%&#10;% first find out whether we're at the left-hand end of a proof rule&#10;\ifnum  \lastpenalty=1 \then   \unpenalty \else&#10;\onleftofproofrulefalse \fi&#10;%&#10;% some space on left (except if we're on left, and no infinity for outermost)&#10;\ifonleftofproofrule \else   \ifinsideprooftree&#10;        \then   \hskip.5em plus1fil&#10;        \fi&#10;\fi&#10;%&#10;% begin our proof tree environment&#10;\bgroup% NESTED ONE (\proofbelow, \proofrulename, \proofabove,&#10;%               \shortenproofleft, \shortenproofright, \proofrulebreadth)&#10;\setbox\proofbelow=\hbox{}\setbox\proofrulename=\hbox{}%&#10;\let\justifies\proofover\let\leadsto\proofoverdots\let\Justifies\proofoverdbl&#10;\let\using\proofusing\let\[\prooftree&#10;\ifinsideprooftree\let\]\endprooftree\fi&#10;\proofdotsfalse\doubleprooffalse&#10;\let\thickness\setproofrulebreadth&#10;\let\shiftright\shiftproofbelow \let\shift\shiftproofbelow&#10;\let\shiftleft\shiftproofbelowneg&#10;\let\ifwasinsideprooftree\ifinsideprooftree&#10;\insideprooftreetrue&#10;%&#10;% now begin to set the top of the rule (definitions local to it)&#10;\setbox\proofabove=\hbox\bgroup$\displaystyle % NESTED TWO&#10;\let\wereinproofbit\prooftree&#10;%&#10;% these local variables will be copied out:&#10;\shortenproofleft=0pt \shortenproofright=0pt \proofbelowshift=0pt&#10;%&#10;% flags to enable inner proof tree to detect if on left:&#10;\onleftofproofruletrue\penalty1 }&#10;&#10;%=============================================================================&#10;% end whatever box and copy crucial values out of it&#10;\def\eproofbit{% NESTED TWO&#10;%&#10;% various hacks applicable to hypothesis list&#10;\ifx    \wereinproofbit\prooftree \then   \ifcase \lastpenalty&#10;        \then   \shortenproofright=0pt  % 0: some other object, no indentation&#10;        \or     \unpenalty\hfil         % 1: empty hypotheses, just glue&#10;        \or     \unpenalty\unskip       % 2: just had a tree, remove glue&#10;        \else   \shortenproofright=0pt  % eh?&#10;        \fi&#10;\fi&#10;%&#10;% pass out crucial values from scope&#10;\global\dimen0=\shortenproofleft \global\dimen1=\shortenproofright&#10;\global\dimen2=\proofrulebreadth \global\dimen3=\proofbelowshift&#10;\global\dimen4=\proofdotseparation&#10;%\global\mscount=\proofdotnumber&#10;%&#10;% end the box&#10;$\egroup  % NESTED ONE&#10;%&#10;% restore the values&#10;\shortenproofleft=\dimen0 \shortenproofright=\dimen1&#10;\proofrulebreadth=\dimen2 \proofbelowshift=\dimen3&#10;\proofdotseparation=\dimen4&#10;%\proofdotnumber=\mscount&#10;}&#10;&#10;%=============================================================================&#10;\def\proofover{% NESTED TWO&#10;\eproofbit % NESTED ONE&#10;\setbox\proofbelow=\hbox\bgroup % NESTED TWO&#10;\let\wereinproofbit\proofover&#10;$\displaystyle&#10;}%&#10;%&#10;%=============================================================================&#10;\def\proofoverdbl{% NESTED TWO&#10;\eproofbit % NESTED ONE&#10;\doubleprooftrue&#10;\setbox\proofbelow=\hbox\bgroup % NESTED TWO&#10;\let\wereinproofbit\proofoverdbl&#10;$\displaystyle&#10;}%&#10;%&#10;%=============================================================================&#10;\def\proofoverdots{% NESTED TWO&#10;\eproofbit % NESTED ONE&#10;\proofdotstrue&#10;\setbox\proofbelow=\hbox\bgroup % NESTED TWO&#10;\let\wereinproofbit\proofoverdots&#10;$\displaystyle&#10;}%&#10;%&#10;%=============================================================================&#10;\def\proofusing{% NESTED TWO&#10;\eproofbit % NESTED ONE&#10;\setbox\proofrulename=\hbox\bgroup % NESTED TWO&#10;\let\wereinproofbit\proofusing&#10;\kern0.3em$ }&#10;&#10;%=============================================================================&#10;\def\endprooftree{% NESTED TWO&#10;\eproofbit % NESTED ONE&#10;% \dimen0 =     length of proof rule&#10;% \dimen1 =     indentation of conclusion wrt rule&#10;% \dimen2 =     new \shortenproofleft, ie indentation of conclusion&#10;% \dimen3 =     new \shortenproofright, ie&#10;%                space on right of conclusion to end of tree&#10;% \dimen4 =     space on right of conclusion below rule&#10;  \dimen5 =0pt% spread of hypotheses&#10;% \dimen6, \dimen7 = height &amp; depth of rule&#10;%&#10;% length of rule needed by proof above&#10;\dimen0=\wd\proofabove \advance\dimen0-\shortenproofleft&#10;\advance\dimen0-\shortenproofright&#10;%&#10;% amount of spare space below&#10;\dimen1=.5\dimen0 \advance\dimen1-.5\wd\proofbelow \dimen4=\dimen1&#10;\advance\dimen1\proofbelowshift \advance\dimen4-\proofbelowshift&#10;%&#10;% conclusion sticks out to left of immediate hypotheses&#10;\ifdim  \dimen1&lt;0pt \then   \advance\shortenproofleft\dimen1&#10;        \advance\dimen0-\dimen1&#10;        \dimen1=0pt&#10;%       now it sticks out to left of tree!&#10;        \ifdim  \shortenproofleft&lt;0pt&#10;        \then   \setbox\proofabove=\hbox{%&#10;                        \kern-\shortenproofleft\unhbox\proofabove}%&#10;                \shortenproofleft=0pt&#10;        \fi&#10;\fi&#10;%&#10;% and to the right&#10;\ifdim  \dimen4&lt;0pt \then   \advance\shortenproofright\dimen4&#10;        \advance\dimen0-\dimen4&#10;        \dimen4=0pt&#10;\fi&#10;%&#10;% make sure enough space for label&#10;\ifdim  \shortenproofright&lt;\wd\proofrulename \then&#10;\shortenproofright=\wd\proofrulename \fi&#10;%&#10;% calculate new indentations&#10;\dimen2=\shortenproofleft \advance\dimen2 by\dimen1&#10;\dimen3=\shortenproofright\advance\dimen3 by\dimen4&#10;%&#10;% make the rule or dots, with name attached&#10;\ifproofdots \then&#10;        \dimen6=\shortenproofleft \advance\dimen6 .5\dimen0&#10;        \setbox1=\vbox to\proofdotseparation{\vss\hbox{$\cdot$}\vss}&#10;        \setbox0=\hbox{%&#10;                \kern\dimen6&#10;                $\vcenter to\proofdotnumber\proofdotseparation&#10;                        {\leaders\box1\vfill}$%&#10;                \unhbox\proofrulename}%&#10;\else   \dimen6=\fontdimen22\the\textfont2 % height of maths axis&#10;        \dimen7=\dimen6&#10;        \advance\dimen6by.5\proofrulebreadth&#10;        \advance\dimen7by-.5\proofrulebreadth&#10;        \setbox0=\hbox{%&#10;                \kern\shortenproofleft&#10;                \ifdoubleproof&#10;                \then   \hbox to\dimen0{%&#10;                        $\mathsurround0pt\mathord=\mkern-6mu%&#10;                        \cleaders\hbox{$\mkern-2mu=\mkern-2mu$}\hfill&#10;                        \mkern-6mu\mathord=$}%&#10;                \else   \vrule height\dimen6 depth-\dimen7 width\dimen0&#10;                \fi&#10;                \unhbox\proofrulename}%&#10;        \ht0=\dimen6 \dp0=-\dimen7&#10;\fi&#10;%&#10;% set up to centre outermost tree only&#10;\let\doll\relax&#10;\ifwasinsideprooftree \then   \let\VBOX\vbox \else&#10;\ifmmode\else$\let\doll=$\fi&#10;        \let\VBOX\vcenter&#10;\fi&#10;% this \vbox or \vcenter is the actual output:&#10;\VBOX   {\baselineskip\proofrulebaseline \lineskip.2ex&#10;        \expandafter\lineskiplimit\ifproofdots0ex\else-0.6ex\fi&#10;        \hbox   spread\dimen5   {\hfi\unhbox\proofabove\hfi}%&#10;        \hbox{\box0}%&#10;        \hbox   {\kern\dimen2 \box\proofbelow}}\doll%&#10;%&#10;% pass new indentations out of scope&#10;\global\dimen2=\dimen2 \global\dimen3=\dimen3&#10;\egroup % NESTED ZERO&#10;\ifonleftofproofrule \then   \shortenproofleft=\dimen2 \fi&#10;\shortenproofright=\dimen3&#10;%&#10;% some space on right and flag we've just made a tree&#10;\onleftofproofrulefalse \ifinsideprooftree \then   \hskip.5em plus&#10;1fil \penalty2 \fi }&#10;&#10;%%%FRA&#10;\newcommand{\action}{a}&#10;\newcommand{\expr}{e}&#10;\newcommand{\val}{v}&#10;\newcommand{\recx}[2]{\mathbf{rec}\ #1.#2}&#10;\newcommand{\xorl}{u}&#10;\newcommand{\knew}[1]{\mathbf{new}(#1)}&#10;\newcommand{\recstr}{\prlaw{Rec}}&#10;\newcommand{\eval}[1]{[\![#1]\!]}&#10;&#10;%%%E&#10;\newcommand{\close}[2]{[\![#1]\!]_{#2}}&#10;\newcommand{\closure}[2]{{\it closure}_{#1}(#2)}&#10;\newcommand{\rev}[1]{#1_{\revt}}&#10;\newcommand{\revt}{{\scriptstyle{\bullet}}}&#10;\newcommand{\trans}[1]{ \stackrel{#1}{\longrightarrow}}&#10;\newcommand{\funUpdate}[3]{{\it update}(#1,#2,#3)}&#10;\newcommand{\tr}{\delta}&#10;\newcommand{\bkreduceR}{\rightsquigarrow_{r}}&#10;\newcommand{\reduceR}{\mapsto_{r}}&#10;\newcommand{\bkreduceC}{\rightsquigarrow_{c}}&#10;\newcommand{\reduceC}{\mapsto_{c}}&#10;\newcommand{\zerostr}{\prlaw{Garb}}&#10;&#10;%%%IVAN&#10;&#10;\newcommand{\alt}{\%}&#10;&#10;\newcommand{\ckey}[3]{\langle #1,#2 \rangle \cdot #3 }&#10;&#10;\newcommand{\memgen}[2]{[#1;#2]}&#10;\newcommand{\membody}{\xi}&#10;\newcommand{\memout}[3]{[#1;#2;#3]}&#10;\newcommand{\memeval}[3]{[#1;#2;#3]}&#10;\newcommand{\memin}[4]{[#1.#2;#3;#4]}&#10;%\newcommand{\memrd}[5]{[#1;#2;#3\{#4\};#5]}&#10;\newcommand{\memrd}[4]{[#1.#2;#3;#4]}&#10;\newcommand{\memnl}[2]{[#1;#2]}&#10;%\newcommand{\tupleK}[2]{\tuple{#1}_{#2}}&#10;\newcommand{\tupleK}[2]{\tuple{#1}} %secondo parametro obsoleto&#10;\newcommand{\rd}[1]{\mathtt{r}(#1)}&#10;&#10;\newcommand{\bkreduce}{\rightsquigarrow}&#10;&#10;\newcommand{\tagp}{\prlaw{TagP}}&#10;\newcommand{\tagr}{\prlaw{TagR}}&#10;&#10;&#10;%controlling%&#10;\newcommand{\cause}{&lt;}&#10;\newcommand{\caused}{&lt;:}&#10;\newcommand{\dup}[3]{#1\prec (#2,#3)}&#10;\newcommand{\proj}[1]{\lightning_{#1}}&#10;\newcommand{\st}{\,|\,}&#10;\newcommand{\comp}{\mathtt{complete}}&#10;\newcommand{\roll}[1]{\mathbf{roll}(#1)}&#10;%%%%%%%%%%%%%%%%%%%%%%%%%%%%%%%%%%%%%%%%%%%%%%&#10;&#10;\newcommand{\klaim}{\textsc{Klaim}}&#10;\newcommand{\xklaim}{\textsc{X-Klaim}}&#10;\newcommand{\klava}{\textsc{Klava}}&#10;\newcommand{\MetaKlaim}{\textsc{MetaKlaim}}&#10;\newcommand{\wsbpel}{WS-BPEL}&#10;\newcommand{\cows}{\textsc{COWS}} % COWS&#10;\newcommand{\muklaim}{$\mu$\textsc{Klaim}\xspace}&#10;\font\boldsc=cmbcsc10&#10;\newcommand{\muklaimS}{ {\large $\mu$\boldsc{Klaim}}\xspace} &#10;&#10;\newcommand{\rmuklaim}{\textsc{r}$\mu$\textsc{Klaim}\xspace}&#10;\newcommand{\crmuklaim}{\textsc{cr}$\mu$\textsc{Klaim}\xspace}&#10;&#10;\newcommand{\define}{\triangleq}&#10;\newcommand{\nil}{\textbf{0}}&#10;\newcommand{\erN}{\mathtt{erN}}&#10;\newcommand{\erC}{\mathtt{erC}}&#10;\newcommand{\erCon}{\mathtt{erCon}}&#10;&#10;\newcommand{\code}[3]&#10;{&#10;  \lstset{&#10;    basicstyle=\tiny\ttfamily,&#10;    stringstyle=\color{red},&#10;    commentstyle=\color{green},&#10;    keywordstyle=\color{blue}\bfseries\underbar,&#10;    caption={#1},&#10;    label={#2},&#10;    frame={tb},&#10;    numbers=left,&#10;    numberstyle=\tiny,&#10;    numbersep=5pt,&#10;    language=Java,&#10;    showtabs=false,&#10;    showstringspaces=false,&#10;    identifierstyle=,&#10;    breaklines,&#10;    literate={~=}{{$\neq$}}2{&lt;=}{{$\leq$}}2{&gt;=}{{$\geq$}}2{&amp;}{{$\&amp;$}}2,&#10;    backgroundcolor=\color{mygrey}&#10;    }&#10;  \lstinputlisting{code/#3}&#10;}&#10;&#10;&#10;%\newcommand{\node}[3]{#1 \,::_{#2}\, #3}&#10;\newcommand{\node}[3]{#1 \,::\, #3}&#10;%\newcommand{\Sep}{\ \big |\ }&#10;\newcommand{\Sep}{\ \mid\ }&#10;\newcommand{\tuple}[1]{\langle#1\rangle}&#10;\newcommand{\netcomp}{\parallel}&#10;%\newcommand{\emptynet}{\mathbf{0}}&#10;\newcommand{\self}{\mathbf{self}}&#10;\newcommand{\kread}[2]{\mathbf{read}(#1)@#2}&#10;\newcommand{\kin}[2]{\mathbf{in}(#1)@#2}&#10;\newcommand{\kreadg}[3]{\mathbf{read}_{#3}(#1)@#2}&#10;\newcommand{\king}[3]{\mathbf{in}_{#3}(#1)@#2}&#10;\newcommand{\kreadp}[2]{\mathbf{readp}(#1)@#2}&#10;\newcommand{\kreadpw}[3]{\mathbf{readp}(#1)\mathbf{where}(#2)@#3}&#10;\newcommand{\kinp}[2]{\mathbf{inp}(#1)@#2}&#10;\newcommand{\kout}[2]{\mathbf{out}(#1)@#2}&#10;\newcommand{\keval}[2]{\mathbf{eval}(#1)@#2}&#10;\newcommand{\knewloc}[1]{\mathbf{newloc}(#1)}&#10;\newcommand{\koutg}[3]{\mathbf{out}_{#3}(#1)@#2}&#10;\newcommand{\kevalg}[3]{\mathbf{eval}_{#3}(#1)@#2}&#10;\newcommand{\knewlocg}[2]{\mathbf{newloc}_{#2}(#1)}&#10;\newcommand{\kif}[1]{\mathbf{if}\ (#1)\ \mathbf{then}}&#10;\newcommand{\kelse}{\mathbf{else}}&#10;\newcommand{\kfor}[2]{\mathbf{for}\ #1\ \mathbf{to}\ #2}&#10;\newcommand{\kreturn}{\mathbf{return}}&#10;&#10;&#10;\newcommand{\mmnil}{{\bf nil}}&#10;\newcommand{\mmif}{{\bf if}}&#10;\newcommand{\mmfor}{{\bf for}}&#10;\newcommand{\mmforall}{{\bf forall}}&#10;\newcommand{\mmthen}{{\bf then}}&#10;\newcommand{\mmelse}{{\bf else}}&#10;\newcommand{\mmwhile}{{\bf while}}&#10;\newcommand{\mmdo}{{\bf do}}&#10;\newcommand{\mmgo}{{\bf go}}&#10;\newcommand{\mmeval}{{\bf eval}}&#10;\newcommand{\mmread}{{\bf read}}&#10;\newcommand{\mmreadp}{{\bf readp}}&#10;\newcommand{\mmout}{{\bf out}}&#10;\newcommand{\mmin}{{\bf in}}&#10;\newcommand{\mmsys}{{\bf sys}}&#10;\newcommand{\mminp}{{\bf inp}}&#10;%\newcommand{\mmpar}{{\bf par}}&#10;\newcommand{\mmsuccess}{{\bf success}\,-{\bf on}}&#10;\newcommand{\mmsucc}{{\bf success}}&#10;\newcommand{\mmrec}{{\bf rec}}&#10;\newcommand{\mmts}{{\bf ts}}&#10;&#10;\newcommand{\mmnew}{\textbf{newloc}}&#10;\newcommand{\mmroute}{\textbf{route}}&#10;\newcommand{\mmunroute}{\textbf{unroute}}&#10;\newcommand{\mmparent}{\textbf{parent}}&#10;\newcommand{\mmrouted}{\textbf{routed}}&#10;&#10;\newcommand{\mmlogin}{\textbf{login}}&#10;\newcommand{\mmlogout}{\textbf{logout}}&#10;\newcommand{\mmaccept}{\textbf{accept}}&#10;\newcommand{\mmdisconnected}{\textbf{disconnected}}&#10;&#10;\newcommand{\mmregister}{\textbf{register}}&#10;\newcommand{\mmbind}{\textbf{bind}}&#10;\newcommand{\mmunregister}{\textbf{unregister}}&#10;\newcommand{\mmunbind}{\textbf{unbind}}&#10;\newcommand{\mmdirconnect}{\textbf{dirconnect}}&#10;\newcommand{\mmacceptconn}{\textbf{acceptconn}}&#10;\newcommand{\mmsubscribe}{\textbf{subscribe}}&#10;\newcommand{\mmunsubscribe}{\textbf{unsubscribe}}&#10;&#10;%\newcommand{\sito}{s}&#10;\newcommand{\sito}{l}&#10;\newcommand{\vsito}{u}&#10;\newcommand{\nvsito}{\ell}&#10;\newcommand{\espr}{e}&#10;\newcommand{\iap}[2]{\mmin( #2 ) @ #1}&#10;\newcommand{\rap}[2]{\mmread( #2 ) @ #1}&#10;\newcommand{\oap}[2]{\mmout( #2 ) @ #1}&#10;\newcommand{\goap}[2]{\mmeval( #2 ) @ #1}&#10;\newcommand{\nnew}[1]{\mmnew( #1 )}&#10;%\newcommand{\tuple}[1]{\langle #1 \rangle}&#10;\newcommand{\mumatch}{match}&#10;\newcommand{\emptytuple}{\mmnil}&#10;\newcommand{\emptynet}{ {\bf 0 } }&#10;\newcommand{\emptyloc}{ {\bf empty } }&#10;\newcommand{\netconf}[2]{ #1 \vdash #2 }&#10;\newcommand{\locv}{ u }&#10;\newcommand{\llv}{ l }&#10;\newcommand{\musubitem}[2]{\raisebox{.5ex}{\small$#1$}\! / \!\mbox{\small $#2$}}&#10;\newcommand{\musub}[3]{ #1 \left[\raisebox{.5ex}{\small$#2$}\! / \!\mbox{\small $#3$}\right]}&#10;&#10;&#10;%%% Orc %%%&#10;\newcommand{\seq}[3]{#1 &gt; #2 &gt; #3} % sequence&#10;%\newcommand{\where}[3]{#1 \ \mathbf{where}\ #2 :\in #3} % where&#10;\newcommand{\where}[3]{#1 &lt; #2 &lt; #3} &#10;\newcommand{\sorcencod}[2]{\encod{#1}_{#2}}&#10;\newcommand{\Sorcencod}[2]{{[\![ #1 ]\!]}_{#2}}&#10;&#10;\newcommand{\orcmatch}[2]{{\cal M}(#1,#2)} % pattern-matching function&#10;&#10;&#10;\makeatletter&#10;\def \Rightarrowfill{\m@th\mathord{\smash=}\mkern-6mu%&#10;  \cleaders\hbox{$\mkern-2mu\mathord{\smash=}\mkern-2mu$}\hfill&#10;  \mkern-6mu\mathord\Rightarrow}&#10;\makeatother&#10;\newcommand{\Tsarrow}[1]{\overstackrel{\Rightarrowfill}{\ \ #1\ \ }}&#10;\newcommand{\ntsarrow}[1]{\overstackrel{\nrightarrowfill}{\ \ #1\ \ }}&#10;&#10;\makeatletter&#10;\def \rightarrowfill{\m@th\mathord{\smash-}\mkern-6mu%&#10;  \cleaders\hbox{$\mkern-2mu\mathord{\smash-}\mkern-2mu$}\hfill&#10;  \mkern-6mu\mathord\rightarrow}&#10;\makeatother&#10;&#10;%\newcommand{\orcrid}[1]{\stackrel{#1}{\hookrightarrow}}&#10;\newcommand{\orcrid}[1]{\transition{#1}}&#10;\newcommand{\transition}[1]{\overstackrel{\rightarrowfill}{\ \ #1\ \ }}&#10;&#10;&#10;\newcommand{\scoml}[4]{#1 \,  #2 \, #3\,#4} % communication transition label&#10;\newcommand{\soutl}[2]{#1 \lhd\, #2} % invoke transition label along a communication endpoint in a short notation&#10;&#10;&#10;&#10;\newcommand{\substl}{\sigma} % notation for substitution&#10;\newcommand{\substi}[1]{[#1]} % bracket for susbtitution&#10;\newcommand{\assoc}[2]{#1 / #2} % assocition variable-value&#10;&#10;&#10;&#10;&#10;\newcommand{\rulelabel}[1]{\textit{\small{(#1)}}} % label for operational semantics rules&#10;&#10;%%% Tables %%%&#10;\def \overstackrel#1#2{\mathrel{\mathop{#1}\limits^{#2}}}&#10;\newcommand{\delimite}[1]{\mbox{$\overstackrel{\belowfill}{\mbox{$\overstackrel{\quad #1 \quad}{\abovefill}$}}$}}&#10;\makeatletter&#10;\def \abovefill{&#10;  {\vrule width0.3mm height 1.8mm depth-0.3mm}&#10;  \leaders\hrule height1.8mm depth-1.5mm\hfill&#10;  {\vrule width0.3mm height 1.8mm depth-0.3mm}}&#10;\makeatother&#10;&#10;\makeatletter&#10;\def \belowfill{&#10;  {\vrule width0.3mm height1.5mm}&#10;  \leaders\hrule height0.3mm\hfill&#10;  {\vrule width0.3mm height1.5mm}}&#10;\makeatother&#10;&#10;%\newcommand{\prlaw}[1]{(\mbox{{\sc{#1}}})}  % to give names to rules&#10;\newcommand{\prlaw}[1]{\rulelabel{#1}}&#10;\newcommand{\thenstr}{\prlaw{Then}}&#10;\newcommand{\elsestr}{\prlaw{Else}}&#10;\newcommand{\alphastr}{\prlaw{Alpha}}&#10;\newcommand{\callstr}{\prlaw{Rec}}&#10;\newcommand{\defstr}{\prlaw{PDef}}&#10;\newcommand{\ridstr}{\prlaw{RNil}}&#10;\newcommand{\rnodestr}{\prlaw{RNode}}&#10;\newcommand{\rnodepstr}{\prlaw{RNode'}}&#10;\newcommand{\rcomstr}{\prlaw{RCom}}&#10;\newcommand{\pidstr}{\prlaw{PZero}}&#10;\newcommand{\pcomstr}{\prlaw{PCom}}&#10;\newcommand{\passstr}{\prlaw{PAss}}&#10;\newcommand{\absstr}{\prlaw{Abs}}&#10;\newcommand{\clonestr}{\prlaw{Clone}}&#10;\newcommand{\extstr}{\prlaw{Ext}}&#10;\newcommand{\splitt}{\prlaw{Split}}&#10;\newcommand{\monstr}{\prlaw{Monoid}}&#10;&#10;\newcommand{\alfaconv}{=_{\alpha}}&#10;\newcommand{\res}[1]{\nu #1}&#10;\newcommand{\newop}[1]{(\nu #1)\,}&#10;\newcommand{\sub}[3]{ #1 [\raisebox{.5ex}{\small$#2$}\! / \!\mbox{\small $#3$}]}&#10;\newcommand{\valt}[1]{\mbox{${\mathcal E}[\![ \: #1 \: ]\!]$}}&#10;\newcommand{\reduce}{\mapsto}&#10;\newcommand{\codom}[1]{\ensuremath{\mathrm{codom}(#1)}}&#10;&#10;%\newcommand{\cn}[2]{(#1,#2)}&#10;\newcommand{\netset}{\mathcal{K}}&#10;\newcommand{\set}[1]{\{#1\}}&#10;\newcommand{\N}{\eta}&#10;\newcommand{\netV}{\chi}&#10;\newcommand{\netNV}{n}&#10;\newcommand{\nnet}[3]{#1::_{#2}#3}&#10;&#10;\newcommand{\rhopi}{\rho\pi}&#10;&#10;&#10;\begin{document}&#10;&#10;\begin{table*}[!t]&#10;\begin{center}&#10;\delimite{&#10;\begin{array}{r}%{@{\hspace*{-.3cm}}r}&#10;%&#10;\begin{array}{l}&#10;\sito :: k: \goap {\sito'} Q.P \ \parallel \ \sito' :: \emptyloc&#10;%\\&#10;\ \reduceR \ &#10;%(\nu k',k'')~(\,\sito :: (k':P \mid \memeval{k: \goap {\sito'} Q}{k''}{k'}) \ \parallel\ \sito' :: k'':Q\,)&#10;\newop{k',k''}(\,\sito :: k':P \mid \memeval{k: \goap {\sito'} Q}{k''}{k'} \ \parallel\ \sito' :: k'':Q\,)&#10;\end{array}&#10;\qquad \rulelabel{Eval}&#10;%           &#10;\\&#10;\\[.1cm]&#10;%&#10;\begin{array}{l}&#10;%\ \sito ::( k':P \mid \memeval{k: \goap {\sito'} Q}{k''}{k'}) \ \parallel\ \sito' :: k'':Q\\&#10;\ \sito ::k':P \mid \memeval{k: \goap {\sito'} Q}{k''}{k'} \ \parallel\ \sito' :: k'':Q&#10;%\\&#10;\ \bkreduceR \&#10;\sito :: k: \goap {\sito'} Q.P \ \parallel \ \sito' :: \emptyloc&#10;\end{array}&#10;\qquad \rulelabel{EvalRev}           &#10;\\&#10;\\[.1cm]&#10;%&#10;%\begin{array}{l}&#10;%\sito :: k: \nnew{\sito'}.P&#10;%\\&#10;%\ \reduceR \ &#10;%(\nu k')(\res\sito')(\sito :: (k': P \mid \memnl{k: \nnew{\sito'}}{k'}) \ \parallel\ \sito' :: \emptyloc)&#10;%\end{array}&#10;%\ \ \rulelabel{New}&#10;\begin{array}{l}&#10;\sito :: k: \nnew{\sito'}.P&#10;%\\&#10;\ \reduceR \ &#10;%(\res\sito')~(\,(\nu k')~\sito :: (k': P \mid \memnl{k: \nnew{\sito'}}{k'}) \ \parallel\ \sito' :: \emptyloc\,)&#10;\newop{l'}(\,\newop{k'}\sito :: k': P \mid \memnl{k: \nnew{\sito'}}{k'} \ \parallel\ \sito' :: \emptyloc\,)&#10;\end{array}&#10;\qquad \rulelabel{New}&#10;%&#10;\\&#10;\\[.1cm]&#10;%&#10;\begin{array}{l}&#10;%(\res\sito')~(\,\sito :: (k': P \mid \memnl{k: \nnew{\sito'}}{k'}) \ \parallel\ \sito' :: \emptyloc\,)&#10;{\color{red}\newop{l'}}(\,\sito :: k': P \mid \memnl{k: \nnew{\sito'}}{k'} \ \parallel\ \sito' :: \emptyloc\,)&#10;%\\&#10;\ \bkreduceR \&#10;\sito :: k: \nnew{\sito'}.P&#10;\end{array}&#10;\qquad \rulelabel{NewRev}&#10;%\\[-.1cm]&#10;\end{array}&#10;}&#10;\end{center}&#10;\end{table*}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mathpartir}&#10;\usepackage{color}&#10;\pagestyle{empty}&#10;&#10;%%%FRA&#10;\newcommand{\action}{a}&#10;\newcommand{\expr}{e}&#10;\newcommand{\val}{v}&#10;\newcommand{\recx}[2]{\mathbf{rec}\ #1.#2}&#10;\newcommand{\xorl}{u}&#10;\newcommand{\knew}[1]{\mathbf{new}(#1)}&#10;\newcommand{\recstr}{\prlaw{Rec}}&#10;\newcommand{\eval}[1]{[\![#1]\!]}&#10;&#10;%%%E&#10;\newcommand{\close}[2]{[\![#1]\!]_{#2}}&#10;\newcommand{\closure}[2]{{\it closure}_{#1}(#2)}&#10;\newcommand{\rev}[1]{#1_{\revt}}&#10;\newcommand{\revt}{{\scriptstyle{\bullet}}}&#10;\newcommand{\trans}[1]{ \stackrel{#1}{\longrightarrow}}&#10;\newcommand{\funUpdate}[3]{{\it update}(#1,#2,#3)}&#10;\newcommand{\tr}{\delta}&#10;\newcommand{\bkreduceR}{\rightsquigarrow_{r}}&#10;\newcommand{\reduceR}{\mapsto_{r}}&#10;\newcommand{\bkreduceC}{\rightsquigarrow_{c}}&#10;\newcommand{\reduceC}{\mapsto_{c}}&#10;\newcommand{\zerostr}{\prlaw{Garb}}&#10;&#10;%%%IVAN&#10;&#10;\newcommand{\alt}{\%}&#10;&#10;\newcommand{\ckey}[3]{\langle #1,#2 \rangle \cdot #3 }&#10;&#10;\newcommand{\memgen}[2]{[#1;#2]}&#10;\newcommand{\membody}{\xi}&#10;\newcommand{\memout}[3]{[#1;#2;#3]}&#10;\newcommand{\memeval}[3]{[#1;#2;#3]}&#10;\newcommand{\memin}[4]{[#1.#2;#3;#4]}&#10;%\newcommand{\memrd}[5]{[#1;#2;#3\{#4\};#5]}&#10;\newcommand{\memrd}[4]{[#1.#2;#3;#4]}&#10;\newcommand{\memnl}[2]{[#1;#2]}&#10;%\newcommand{\tupleK}[2]{\tuple{#1}_{#2}}&#10;\newcommand{\tupleK}[2]{\tuple{#1}} %secondo parametro obsoleto&#10;\newcommand{\rd}[1]{\mathtt{r}(#1)}&#10;&#10;\newcommand{\bkreduce}{\rightsquigarrow}&#10;&#10;\newcommand{\tagp}{\prlaw{TagP}}&#10;\newcommand{\tagr}{\prlaw{TagR}}&#10;&#10;&#10;%controlling%&#10;\newcommand{\cause}{&lt;}&#10;\newcommand{\caused}{&lt;:}&#10;\newcommand{\dup}[3]{#1\prec (#2,#3)}&#10;\newcommand{\proj}[1]{\lightning_{#1}}&#10;\newcommand{\st}{\,|\,}&#10;\newcommand{\comp}{\mathtt{complete}}&#10;\newcommand{\roll}[1]{\mathbf{roll}(#1)}&#10;%%%%%%%%%%%%%%%%%%%%%%%%%%%%%%%%%%%%%%%%%%%%%%&#10;&#10;\newcommand{\klaim}{\textsc{Klaim}}&#10;\newcommand{\xklaim}{\textsc{X-Klaim}}&#10;\newcommand{\klava}{\textsc{Klava}}&#10;\newcommand{\MetaKlaim}{\textsc{MetaKlaim}}&#10;\newcommand{\wsbpel}{WS-BPEL}&#10;\newcommand{\cows}{\textsc{COWS}} % COWS&#10;\newcommand{\muklaim}{$\mu$\textsc{Klaim}\xspace}&#10;\font\boldsc=cmbcsc10&#10;\newcommand{\muklaimS}{ {\large $\mu$\boldsc{Klaim}}\xspace} &#10;&#10;\newcommand{\rmuklaim}{\textsc{r}$\mu$\textsc{Klaim}\xspace}&#10;\newcommand{\crmuklaim}{\textsc{cr}$\mu$\textsc{Klaim}\xspace}&#10;&#10;\newcommand{\define}{\triangleq}&#10;\newcommand{\nil}{\textbf{0}}&#10;\newcommand{\erN}{\mathtt{erN}}&#10;\newcommand{\erC}{\mathtt{erC}}&#10;\newcommand{\erCon}{\mathtt{erCon}}&#10;&#10;\newcommand{\code}[3]&#10;{&#10;  \lstset{&#10;    basicstyle=\tiny\ttfamily,&#10;    stringstyle=\color{red},&#10;    commentstyle=\color{green},&#10;    keywordstyle=\color{blue}\bfseries\underbar,&#10;    caption={#1},&#10;    label={#2},&#10;    frame={tb},&#10;    numbers=left,&#10;    numberstyle=\tiny,&#10;    numbersep=5pt,&#10;    language=Java,&#10;    showtabs=false,&#10;    showstringspaces=false,&#10;    identifierstyle=,&#10;    breaklines,&#10;    literate={~=}{{$\neq$}}2{&lt;=}{{$\leq$}}2{&gt;=}{{$\geq$}}2{&amp;}{{$\&amp;$}}2,&#10;    backgroundcolor=\color{mygrey}&#10;    }&#10;  \lstinputlisting{code/#3}&#10;}&#10;&#10;&#10;%\newcommand{\node}[3]{#1 \,::_{#2}\, #3}&#10;\newcommand{\node}[3]{#1 \,::\, #3}&#10;%\newcommand{\Sep}{\ \big |\ }&#10;\newcommand{\Sep}{\ \mid\ }&#10;\newcommand{\tuple}[1]{\langle#1\rangle}&#10;\newcommand{\netcomp}{\parallel}&#10;%\newcommand{\emptynet}{\mathbf{0}}&#10;\newcommand{\self}{\mathbf{self}}&#10;\newcommand{\kread}[2]{\mathbf{read}(#1)@#2}&#10;\newcommand{\kin}[2]{\mathbf{in}(#1)@#2}&#10;\newcommand{\kreadg}[3]{\mathbf{read}_{#3}(#1)@#2}&#10;\newcommand{\king}[3]{\mathbf{in}_{#3}(#1)@#2}&#10;\newcommand{\kreadp}[2]{\mathbf{readp}(#1)@#2}&#10;\newcommand{\kreadpw}[3]{\mathbf{readp}(#1)\mathbf{where}(#2)@#3}&#10;\newcommand{\kinp}[2]{\mathbf{inp}(#1)@#2}&#10;\newcommand{\kout}[2]{\mathbf{out}(#1)@#2}&#10;\newcommand{\keval}[2]{\mathbf{eval}(#1)@#2}&#10;\newcommand{\knewloc}[1]{\mathbf{newloc}(#1)}&#10;\newcommand{\koutg}[3]{\mathbf{out}_{#3}(#1)@#2}&#10;\newcommand{\kevalg}[3]{\mathbf{eval}_{#3}(#1)@#2}&#10;\newcommand{\knewlocg}[2]{\mathbf{newloc}_{#2}(#1)}&#10;\newcommand{\kif}[1]{\mathbf{if}\ (#1)\ \mathbf{then}}&#10;\newcommand{\kelse}{\mathbf{else}}&#10;\newcommand{\kfor}[2]{\mathbf{for}\ #1\ \mathbf{to}\ #2}&#10;\newcommand{\kreturn}{\mathbf{return}}&#10;&#10;&#10;\newcommand{\mmnil}{{\bf nil}}&#10;\newcommand{\mmif}{{\bf if}}&#10;\newcommand{\mmfor}{{\bf for}}&#10;\newcommand{\mmforall}{{\bf forall}}&#10;\newcommand{\mmthen}{{\bf then}}&#10;\newcommand{\mmelse}{{\bf else}}&#10;\newcommand{\mmwhile}{{\bf while}}&#10;\newcommand{\mmdo}{{\bf do}}&#10;\newcommand{\mmgo}{{\bf go}}&#10;\newcommand{\mmeval}{{\bf eval}}&#10;\newcommand{\mmread}{{\bf read}}&#10;\newcommand{\mmreadp}{{\bf readp}}&#10;\newcommand{\mmout}{{\bf out}}&#10;\newcommand{\mmin}{{\bf in}}&#10;\newcommand{\mmsys}{{\bf sys}}&#10;\newcommand{\mminp}{{\bf inp}}&#10;%\newcommand{\mmpar}{{\bf par}}&#10;\newcommand{\mmsuccess}{{\bf success}\,-{\bf on}}&#10;\newcommand{\mmsucc}{{\bf success}}&#10;\newcommand{\mmrec}{{\bf rec}}&#10;\newcommand{\mmts}{{\bf ts}}&#10;&#10;\newcommand{\mmnew}{\textbf{newloc}}&#10;\newcommand{\mmroute}{\textbf{route}}&#10;\newcommand{\mmunroute}{\textbf{unroute}}&#10;\newcommand{\mmparent}{\textbf{parent}}&#10;\newcommand{\mmrouted}{\textbf{routed}}&#10;&#10;\newcommand{\mmlogin}{\textbf{login}}&#10;\newcommand{\mmlogout}{\textbf{logout}}&#10;\newcommand{\mmaccept}{\textbf{accept}}&#10;\newcommand{\mmdisconnected}{\textbf{disconnected}}&#10;&#10;\newcommand{\mmregister}{\textbf{register}}&#10;\newcommand{\mmbind}{\textbf{bind}}&#10;\newcommand{\mmunregister}{\textbf{unregister}}&#10;\newcommand{\mmunbind}{\textbf{unbind}}&#10;\newcommand{\mmdirconnect}{\textbf{dirconnect}}&#10;\newcommand{\mmacceptconn}{\textbf{acceptconn}}&#10;\newcommand{\mmsubscribe}{\textbf{subscribe}}&#10;\newcommand{\mmunsubscribe}{\textbf{unsubscribe}}&#10;&#10;%\newcommand{\sito}{s}&#10;\newcommand{\sito}{l}&#10;\newcommand{\vsito}{u}&#10;\newcommand{\nvsito}{\ell}&#10;\newcommand{\espr}{e}&#10;\newcommand{\iap}[2]{\mmin( #2 ) @ #1}&#10;\newcommand{\rap}[2]{\mmread( #2 ) @ #1}&#10;\newcommand{\oap}[2]{\mmout( #2 ) @ #1}&#10;\newcommand{\goap}[2]{\mmeval( #2 ) @ #1}&#10;\newcommand{\nnew}[1]{\mmnew( #1 )}&#10;%\newcommand{\tuple}[1]{\langle #1 \rangle}&#10;\newcommand{\mumatch}{match}&#10;\newcommand{\emptytuple}{\mmnil}&#10;\newcommand{\emptynet}{ {\bf 0 } }&#10;\newcommand{\emptyloc}{ {\bf empty } }&#10;\newcommand{\netconf}[2]{ #1 \vdash #2 }&#10;\newcommand{\locv}{ u }&#10;\newcommand{\llv}{ l }&#10;\newcommand{\musubitem}[2]{\raisebox{.5ex}{\small$#1$}\! / \!\mbox{\small $#2$}}&#10;\newcommand{\musub}[3]{ #1 \left[\raisebox{.5ex}{\small$#2$}\! / \!\mbox{\small $#3$}\right]}&#10;&#10;&#10;%%% Orc %%%&#10;\newcommand{\seq}[3]{#1 &gt; #2 &gt; #3} % sequence&#10;%\newcommand{\where}[3]{#1 \ \mathbf{where}\ #2 :\in #3} % where&#10;\newcommand{\where}[3]{#1 &lt; #2 &lt; #3} &#10;\newcommand{\sorcencod}[2]{\encod{#1}_{#2}}&#10;\newcommand{\Sorcencod}[2]{{[\![ #1 ]\!]}_{#2}}&#10;&#10;\newcommand{\orcmatch}[2]{{\cal M}(#1,#2)} % pattern-matching function&#10;&#10;&#10;\makeatletter&#10;\def \Rightarrowfill{\m@th\mathord{\smash=}\mkern-6mu%&#10;  \cleaders\hbox{$\mkern-2mu\mathord{\smash=}\mkern-2mu$}\hfill&#10;  \mkern-6mu\mathord\Rightarrow}&#10;\makeatother&#10;\newcommand{\Tsarrow}[1]{\overstackrel{\Rightarrowfill}{\ \ #1\ \ }}&#10;\newcommand{\ntsarrow}[1]{\overstackrel{\nrightarrowfill}{\ \ #1\ \ }}&#10;&#10;\makeatletter&#10;\def \rightarrowfill{\m@th\mathord{\smash-}\mkern-6mu%&#10;  \cleaders\hbox{$\mkern-2mu\mathord{\smash-}\mkern-2mu$}\hfill&#10;  \mkern-6mu\mathord\rightarrow}&#10;\makeatother&#10;&#10;%\newcommand{\orcrid}[1]{\stackrel{#1}{\hookrightarrow}}&#10;\newcommand{\orcrid}[1]{\transition{#1}}&#10;\newcommand{\transition}[1]{\overstackrel{\rightarrowfill}{\ \ #1\ \ }}&#10;&#10;&#10;\newcommand{\scoml}[4]{#1 \,  #2 \, #3\,#4} % communication transition label&#10;\newcommand{\soutl}[2]{#1 \lhd\, #2} % invoke transition label along a communication endpoint in a short notation&#10;&#10;&#10;&#10;\newcommand{\substl}{\sigma} % notation for substitution&#10;\newcommand{\substi}[1]{[#1]} % bracket for susbtitution&#10;\newcommand{\assoc}[2]{#1 / #2} % assocition variable-value&#10;&#10;&#10;&#10;&#10;\newcommand{\rulelabel}[1]{\textit{\small{(#1)}}} % label for operational semantics rules&#10;&#10;%%% Tables %%%&#10;\def \overstackrel#1#2{\mathrel{\mathop{#1}\limits^{#2}}}&#10;\newcommand{\delimite}[1]{\mbox{$\overstackrel{\belowfill}{\mbox{$\overstackrel{\quad #1 \quad}{\abovefill}$}}$}}&#10;\makeatletter&#10;\def \abovefill{&#10;  {\vrule width0.3mm height 1.8mm depth-0.3mm}&#10;  \leaders\hrule height1.8mm depth-1.5mm\hfill&#10;  {\vrule width0.3mm height 1.8mm depth-0.3mm}}&#10;\makeatother&#10;&#10;\makeatletter&#10;\def \belowfill{&#10;  {\vrule width0.3mm height1.5mm}&#10;  \leaders\hrule height0.3mm\hfill&#10;  {\vrule width0.3mm height1.5mm}}&#10;\makeatother&#10;&#10;%\newcommand{\prlaw}[1]{(\mbox{{\sc{#1}}})}  % to give names to rules&#10;\newcommand{\prlaw}[1]{\rulelabel{#1}}&#10;\newcommand{\thenstr}{\prlaw{Then}}&#10;\newcommand{\elsestr}{\prlaw{Else}}&#10;\newcommand{\alphastr}{\prlaw{Alpha}}&#10;\newcommand{\callstr}{\prlaw{Rec}}&#10;\newcommand{\defstr}{\prlaw{PDef}}&#10;\newcommand{\ridstr}{\prlaw{RNil}}&#10;\newcommand{\rnodestr}{\prlaw{RNode}}&#10;\newcommand{\rnodepstr}{\prlaw{RNode'}}&#10;\newcommand{\rcomstr}{\prlaw{RCom}}&#10;\newcommand{\pidstr}{\prlaw{PZero}}&#10;\newcommand{\pcomstr}{\prlaw{PCom}}&#10;\newcommand{\passstr}{\prlaw{PAss}}&#10;\newcommand{\absstr}{\prlaw{Abs}}&#10;\newcommand{\clonestr}{\prlaw{Clone}}&#10;\newcommand{\extstr}{\prlaw{Ext}}&#10;\newcommand{\splitt}{\prlaw{Split}}&#10;\newcommand{\monstr}{\prlaw{Monoid}}&#10;&#10;\newcommand{\alfaconv}{=_{\alpha}}&#10;\newcommand{\res}[1]{\nu #1}&#10;\newcommand{\newop}[1]{(\nu #1)\,}&#10;\newcommand{\sub}[3]{ #1 [\raisebox{.5ex}{\small$#2$}\! / \!\mbox{\small $#3$}]}&#10;\newcommand{\valt}[1]{\mbox{${\mathcal E}[\![ \: #1 \: ]\!]$}}&#10;\newcommand{\reduce}{\mapsto}&#10;\newcommand{\codom}[1]{\ensuremath{\mathrm{codom}(#1)}}&#10;&#10;%\newcommand{\cn}[2]{(#1,#2)}&#10;\newcommand{\netset}{\mathcal{K}}&#10;\newcommand{\set}[1]{\{#1\}}&#10;\newcommand{\N}{\eta}&#10;\newcommand{\netV}{\chi}&#10;\newcommand{\netNV}{n}&#10;\newcommand{\nnet}[3]{#1::_{#2}#3}&#10;&#10;\newcommand{\rhopi}{\rho\pi}&#10;&#10;&#10;\begin{document}&#10;&#10;$$&#10;\begin{array}{l}&#10;\node{l_{1}}{}{k_{1}:\tupleK{\mathit{foo}}{\emptyset}} &#10;\ \parallel \&#10;\node{l_{2}}{}{k_{2}:\kread{\mathit{foo}}{l_{1}}.P} &#10;\\ &#10;\hspace*{3cm}&#10;\parallel \&#10;\node{l_{3}}{}{k_{3}:\kread{\mathit{foo}}{l_{1}}.P'}&#10;\end{array}&#10;$$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mathpartir}&#10;\usepackage{color}&#10;\pagestyle{empty}&#10;&#10;%%%FRA&#10;\newcommand{\action}{a}&#10;\newcommand{\expr}{e}&#10;\newcommand{\val}{v}&#10;\newcommand{\recx}[2]{\mathbf{rec}\ #1.#2}&#10;\newcommand{\xorl}{u}&#10;\newcommand{\knew}[1]{\mathbf{new}(#1)}&#10;\newcommand{\recstr}{\prlaw{Rec}}&#10;\newcommand{\eval}[1]{[\![#1]\!]}&#10;&#10;%%%E&#10;\newcommand{\close}[2]{[\![#1]\!]_{#2}}&#10;\newcommand{\closure}[2]{{\it closure}_{#1}(#2)}&#10;\newcommand{\rev}[1]{#1_{\revt}}&#10;\newcommand{\revt}{{\scriptstyle{\bullet}}}&#10;\newcommand{\trans}[1]{ \stackrel{#1}{\longrightarrow}}&#10;\newcommand{\funUpdate}[3]{{\it update}(#1,#2,#3)}&#10;\newcommand{\tr}{\delta}&#10;\newcommand{\bkreduceR}{\rightsquigarrow_{r}}&#10;\newcommand{\reduceR}{\mapsto_{r}}&#10;\newcommand{\bkreduceC}{\rightsquigarrow_{c}}&#10;\newcommand{\reduceC}{\mapsto_{c}}&#10;\newcommand{\zerostr}{\prlaw{Garb}}&#10;&#10;%%%IVAN&#10;&#10;\newcommand{\alt}{\%}&#10;&#10;\newcommand{\ckey}[3]{\langle #1,#2 \rangle \cdot #3 }&#10;&#10;\newcommand{\memgen}[2]{[#1;#2]}&#10;\newcommand{\membody}{\xi}&#10;\newcommand{\memout}[3]{[#1;#2;#3]}&#10;\newcommand{\memeval}[3]{[#1;#2;#3]}&#10;\newcommand{\memin}[4]{[#1.#2;#3;#4]}&#10;%\newcommand{\memrd}[5]{[#1;#2;#3\{#4\};#5]}&#10;\newcommand{\memrd}[4]{[#1.#2;#3;#4]}&#10;\newcommand{\memnl}[2]{[#1;#2]}&#10;%\newcommand{\tupleK}[2]{\tuple{#1}_{#2}}&#10;\newcommand{\tupleK}[2]{\tuple{#1}} %secondo parametro obsoleto&#10;\newcommand{\rd}[1]{\mathtt{r}(#1)}&#10;&#10;\newcommand{\bkreduce}{\rightsquigarrow}&#10;&#10;\newcommand{\tagp}{\prlaw{TagP}}&#10;\newcommand{\tagr}{\prlaw{TagR}}&#10;&#10;&#10;%controlling%&#10;\newcommand{\cause}{&lt;}&#10;\newcommand{\caused}{&lt;:}&#10;\newcommand{\dup}[3]{#1\prec (#2,#3)}&#10;\newcommand{\proj}[1]{\lightning_{#1}}&#10;\newcommand{\st}{\,|\,}&#10;\newcommand{\comp}{\mathtt{complete}}&#10;\newcommand{\roll}[1]{\mathbf{roll}(#1)}&#10;%%%%%%%%%%%%%%%%%%%%%%%%%%%%%%%%%%%%%%%%%%%%%%&#10;&#10;\newcommand{\klaim}{\textsc{Klaim}}&#10;\newcommand{\xklaim}{\textsc{X-Klaim}}&#10;\newcommand{\klava}{\textsc{Klava}}&#10;\newcommand{\MetaKlaim}{\textsc{MetaKlaim}}&#10;\newcommand{\wsbpel}{WS-BPEL}&#10;\newcommand{\cows}{\textsc{COWS}} % COWS&#10;\newcommand{\muklaim}{$\mu$\textsc{Klaim}\xspace}&#10;\font\boldsc=cmbcsc10&#10;\newcommand{\muklaimS}{ {\large $\mu$\boldsc{Klaim}}\xspace} &#10;&#10;\newcommand{\rmuklaim}{\textsc{r}$\mu$\textsc{Klaim}\xspace}&#10;\newcommand{\crmuklaim}{\textsc{cr}$\mu$\textsc{Klaim}\xspace}&#10;&#10;\newcommand{\define}{\triangleq}&#10;\newcommand{\nil}{\textbf{0}}&#10;\newcommand{\erN}{\mathtt{erN}}&#10;\newcommand{\erC}{\mathtt{erC}}&#10;\newcommand{\erCon}{\mathtt{erCon}}&#10;&#10;\newcommand{\code}[3]&#10;{&#10;  \lstset{&#10;    basicstyle=\tiny\ttfamily,&#10;    stringstyle=\color{red},&#10;    commentstyle=\color{green},&#10;    keywordstyle=\color{blue}\bfseries\underbar,&#10;    caption={#1},&#10;    label={#2},&#10;    frame={tb},&#10;    numbers=left,&#10;    numberstyle=\tiny,&#10;    numbersep=5pt,&#10;    language=Java,&#10;    showtabs=false,&#10;    showstringspaces=false,&#10;    identifierstyle=,&#10;    breaklines,&#10;    literate={~=}{{$\neq$}}2{&lt;=}{{$\leq$}}2{&gt;=}{{$\geq$}}2{&amp;}{{$\&amp;$}}2,&#10;    backgroundcolor=\color{mygrey}&#10;    }&#10;  \lstinputlisting{code/#3}&#10;}&#10;&#10;&#10;%\newcommand{\node}[3]{#1 \,::_{#2}\, #3}&#10;\newcommand{\node}[3]{#1 \,::\, #3}&#10;%\newcommand{\Sep}{\ \big |\ }&#10;\newcommand{\Sep}{\ \mid\ }&#10;\newcommand{\tuple}[1]{\langle#1\rangle}&#10;\newcommand{\netcomp}{\parallel}&#10;%\newcommand{\emptynet}{\mathbf{0}}&#10;\newcommand{\self}{\mathbf{self}}&#10;\newcommand{\kread}[2]{\mathbf{read}(#1)@#2}&#10;\newcommand{\kin}[2]{\mathbf{in}(#1)@#2}&#10;\newcommand{\kreadg}[3]{\mathbf{read}_{#3}(#1)@#2}&#10;\newcommand{\king}[3]{\mathbf{in}_{#3}(#1)@#2}&#10;\newcommand{\kreadp}[2]{\mathbf{readp}(#1)@#2}&#10;\newcommand{\kreadpw}[3]{\mathbf{readp}(#1)\mathbf{where}(#2)@#3}&#10;\newcommand{\kinp}[2]{\mathbf{inp}(#1)@#2}&#10;\newcommand{\kout}[2]{\mathbf{out}(#1)@#2}&#10;\newcommand{\keval}[2]{\mathbf{eval}(#1)@#2}&#10;\newcommand{\knewloc}[1]{\mathbf{newloc}(#1)}&#10;\newcommand{\koutg}[3]{\mathbf{out}_{#3}(#1)@#2}&#10;\newcommand{\kevalg}[3]{\mathbf{eval}_{#3}(#1)@#2}&#10;\newcommand{\knewlocg}[2]{\mathbf{newloc}_{#2}(#1)}&#10;\newcommand{\kif}[1]{\mathbf{if}\ (#1)\ \mathbf{then}}&#10;\newcommand{\kelse}{\mathbf{else}}&#10;\newcommand{\kfor}[2]{\mathbf{for}\ #1\ \mathbf{to}\ #2}&#10;\newcommand{\kreturn}{\mathbf{return}}&#10;&#10;&#10;\newcommand{\mmnil}{{\bf nil}}&#10;\newcommand{\mmif}{{\bf if}}&#10;\newcommand{\mmfor}{{\bf for}}&#10;\newcommand{\mmforall}{{\bf forall}}&#10;\newcommand{\mmthen}{{\bf then}}&#10;\newcommand{\mmelse}{{\bf else}}&#10;\newcommand{\mmwhile}{{\bf while}}&#10;\newcommand{\mmdo}{{\bf do}}&#10;\newcommand{\mmgo}{{\bf go}}&#10;\newcommand{\mmeval}{{\bf eval}}&#10;\newcommand{\mmread}{{\bf read}}&#10;\newcommand{\mmreadp}{{\bf readp}}&#10;\newcommand{\mmout}{{\bf out}}&#10;\newcommand{\mmin}{{\bf in}}&#10;\newcommand{\mmsys}{{\bf sys}}&#10;\newcommand{\mminp}{{\bf inp}}&#10;%\newcommand{\mmpar}{{\bf par}}&#10;\newcommand{\mmsuccess}{{\bf success}\,-{\bf on}}&#10;\newcommand{\mmsucc}{{\bf success}}&#10;\newcommand{\mmrec}{{\bf rec}}&#10;\newcommand{\mmts}{{\bf ts}}&#10;&#10;\newcommand{\mmnew}{\textbf{newloc}}&#10;\newcommand{\mmroute}{\textbf{route}}&#10;\newcommand{\mmunroute}{\textbf{unroute}}&#10;\newcommand{\mmparent}{\textbf{parent}}&#10;\newcommand{\mmrouted}{\textbf{routed}}&#10;&#10;\newcommand{\mmlogin}{\textbf{login}}&#10;\newcommand{\mmlogout}{\textbf{logout}}&#10;\newcommand{\mmaccept}{\textbf{accept}}&#10;\newcommand{\mmdisconnected}{\textbf{disconnected}}&#10;&#10;\newcommand{\mmregister}{\textbf{register}}&#10;\newcommand{\mmbind}{\textbf{bind}}&#10;\newcommand{\mmunregister}{\textbf{unregister}}&#10;\newcommand{\mmunbind}{\textbf{unbind}}&#10;\newcommand{\mmdirconnect}{\textbf{dirconnect}}&#10;\newcommand{\mmacceptconn}{\textbf{acceptconn}}&#10;\newcommand{\mmsubscribe}{\textbf{subscribe}}&#10;\newcommand{\mmunsubscribe}{\textbf{unsubscribe}}&#10;&#10;%\newcommand{\sito}{s}&#10;\newcommand{\sito}{l}&#10;\newcommand{\vsito}{u}&#10;\newcommand{\nvsito}{\ell}&#10;\newcommand{\espr}{e}&#10;\newcommand{\iap}[2]{\mmin( #2 ) @ #1}&#10;\newcommand{\rap}[2]{\mmread( #2 ) @ #1}&#10;\newcommand{\oap}[2]{\mmout( #2 ) @ #1}&#10;\newcommand{\goap}[2]{\mmeval( #2 ) @ #1}&#10;\newcommand{\nnew}[1]{\mmnew( #1 )}&#10;%\newcommand{\tuple}[1]{\langle #1 \rangle}&#10;\newcommand{\mumatch}{match}&#10;\newcommand{\emptytuple}{\mmnil}&#10;\newcommand{\emptynet}{ {\bf 0 } }&#10;\newcommand{\emptyloc}{ {\bf empty } }&#10;\newcommand{\netconf}[2]{ #1 \vdash #2 }&#10;\newcommand{\locv}{ u }&#10;\newcommand{\llv}{ l }&#10;\newcommand{\musubitem}[2]{\raisebox{.5ex}{\small$#1$}\! / \!\mbox{\small $#2$}}&#10;\newcommand{\musub}[3]{ #1 \left[\raisebox{.5ex}{\small$#2$}\! / \!\mbox{\small $#3$}\right]}&#10;&#10;&#10;%%% Orc %%%&#10;\newcommand{\seq}[3]{#1 &gt; #2 &gt; #3} % sequence&#10;%\newcommand{\where}[3]{#1 \ \mathbf{where}\ #2 :\in #3} % where&#10;\newcommand{\where}[3]{#1 &lt; #2 &lt; #3} &#10;\newcommand{\sorcencod}[2]{\encod{#1}_{#2}}&#10;\newcommand{\Sorcencod}[2]{{[\![ #1 ]\!]}_{#2}}&#10;&#10;\newcommand{\orcmatch}[2]{{\cal M}(#1,#2)} % pattern-matching function&#10;&#10;&#10;\makeatletter&#10;\def \Rightarrowfill{\m@th\mathord{\smash=}\mkern-6mu%&#10;  \cleaders\hbox{$\mkern-2mu\mathord{\smash=}\mkern-2mu$}\hfill&#10;  \mkern-6mu\mathord\Rightarrow}&#10;\makeatother&#10;\newcommand{\Tsarrow}[1]{\overstackrel{\Rightarrowfill}{\ \ #1\ \ }}&#10;\newcommand{\ntsarrow}[1]{\overstackrel{\nrightarrowfill}{\ \ #1\ \ }}&#10;&#10;\makeatletter&#10;\def \rightarrowfill{\m@th\mathord{\smash-}\mkern-6mu%&#10;  \cleaders\hbox{$\mkern-2mu\mathord{\smash-}\mkern-2mu$}\hfill&#10;  \mkern-6mu\mathord\rightarrow}&#10;\makeatother&#10;&#10;%\newcommand{\orcrid}[1]{\stackrel{#1}{\hookrightarrow}}&#10;\newcommand{\orcrid}[1]{\transition{#1}}&#10;\newcommand{\transition}[1]{\overstackrel{\rightarrowfill}{\ \ #1\ \ }}&#10;&#10;&#10;\newcommand{\scoml}[4]{#1 \,  #2 \, #3\,#4} % communication transition label&#10;\newcommand{\soutl}[2]{#1 \lhd\, #2} % invoke transition label along a communication endpoint in a short notation&#10;&#10;&#10;&#10;\newcommand{\substl}{\sigma} % notation for substitution&#10;\newcommand{\substi}[1]{[#1]} % bracket for susbtitution&#10;\newcommand{\assoc}[2]{#1 / #2} % assocition variable-value&#10;&#10;&#10;&#10;&#10;\newcommand{\rulelabel}[1]{\textit{\small{(#1)}}} % label for operational semantics rules&#10;&#10;%%% Tables %%%&#10;\def \overstackrel#1#2{\mathrel{\mathop{#1}\limits^{#2}}}&#10;\newcommand{\delimite}[1]{\mbox{$\overstackrel{\belowfill}{\mbox{$\overstackrel{\quad #1 \quad}{\abovefill}$}}$}}&#10;\makeatletter&#10;\def \abovefill{&#10;  {\vrule width0.3mm height 1.8mm depth-0.3mm}&#10;  \leaders\hrule height1.8mm depth-1.5mm\hfill&#10;  {\vrule width0.3mm height 1.8mm depth-0.3mm}}&#10;\makeatother&#10;&#10;\makeatletter&#10;\def \belowfill{&#10;  {\vrule width0.3mm height1.5mm}&#10;  \leaders\hrule height0.3mm\hfill&#10;  {\vrule width0.3mm height1.5mm}}&#10;\makeatother&#10;&#10;%\newcommand{\prlaw}[1]{(\mbox{{\sc{#1}}})}  % to give names to rules&#10;\newcommand{\prlaw}[1]{\rulelabel{#1}}&#10;\newcommand{\thenstr}{\prlaw{Then}}&#10;\newcommand{\elsestr}{\prlaw{Else}}&#10;\newcommand{\alphastr}{\prlaw{Alpha}}&#10;\newcommand{\callstr}{\prlaw{Rec}}&#10;\newcommand{\defstr}{\prlaw{PDef}}&#10;\newcommand{\ridstr}{\prlaw{RNil}}&#10;\newcommand{\rnodestr}{\prlaw{RNode}}&#10;\newcommand{\rnodepstr}{\prlaw{RNode'}}&#10;\newcommand{\rcomstr}{\prlaw{RCom}}&#10;\newcommand{\pidstr}{\prlaw{PZero}}&#10;\newcommand{\pcomstr}{\prlaw{PCom}}&#10;\newcommand{\passstr}{\prlaw{PAss}}&#10;\newcommand{\absstr}{\prlaw{Abs}}&#10;\newcommand{\clonestr}{\prlaw{Clone}}&#10;\newcommand{\extstr}{\prlaw{Ext}}&#10;\newcommand{\splitt}{\prlaw{Split}}&#10;\newcommand{\monstr}{\prlaw{Monoid}}&#10;&#10;\newcommand{\alfaconv}{=_{\alpha}}&#10;\newcommand{\res}[1]{\nu #1}&#10;\newcommand{\newop}[1]{(\nu #1)\,}&#10;\newcommand{\sub}[3]{ #1 [\raisebox{.5ex}{\small$#2$}\! / \!\mbox{\small $#3$}]}&#10;\newcommand{\valt}[1]{\mbox{${\mathcal E}[\![ \: #1 \: ]\!]$}}&#10;\newcommand{\reduce}{\mapsto}&#10;\newcommand{\codom}[1]{\ensuremath{\mathrm{codom}(#1)}}&#10;&#10;%\newcommand{\cn}[2]{(#1,#2)}&#10;\newcommand{\netset}{\mathcal{K}}&#10;\newcommand{\set}[1]{\{#1\}}&#10;\newcommand{\N}{\eta}&#10;\newcommand{\netV}{\chi}&#10;\newcommand{\netNV}{n}&#10;\newcommand{\nnet}[3]{#1::_{#2}#3}&#10;&#10;\newcommand{\rhopi}{\rho\pi}&#10;&#10;&#10;\begin{document}&#10;&#10;$$&#10;\begin{array}{l}&#10;(\nu k_{2}',k_{3}')\&#10;(\,\node{l_{1}}{}{k_{1}:\tupleK{\mathit{foo}}{\{k_{2}',k_{3}'\}}} &#10;\\ &#10;\hspace*{1.5cm}&#10;\parallel \&#10;\node{l_{2}}{}{k_{2}':P \hspace*{.1cm}\mid \memrd{k_{2}:\kread{\mathit{foo}}{l_{1}}}{P}{k_{1}}{k_{2}'}}&#10;\\&#10;\hspace*{1.5cm}&#10;\parallel \&#10;\node{l_{3}}{}{k_{3}':P' \mid \memrd{k_{3}:\kread{\mathit{foo}}{l_{1}}}{P'}{k_{1}}{k_{3}'}}&#10;\,)&#10;\end{array}&#10;$$ 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mathpartir}&#10;\usepackage{color}&#10;\pagestyle{empty}&#10;&#10;%%%FRA&#10;\newcommand{\action}{a}&#10;\newcommand{\expr}{e}&#10;\newcommand{\val}{v}&#10;\newcommand{\recx}[2]{\mathbf{rec}\ #1.#2}&#10;\newcommand{\xorl}{u}&#10;\newcommand{\knew}[1]{\mathbf{new}(#1)}&#10;\newcommand{\recstr}{\prlaw{Rec}}&#10;\newcommand{\eval}[1]{[\![#1]\!]}&#10;&#10;%%%E&#10;\newcommand{\close}[2]{[\![#1]\!]_{#2}}&#10;\newcommand{\closure}[2]{{\it closure}_{#1}(#2)}&#10;\newcommand{\rev}[1]{#1_{\revt}}&#10;\newcommand{\revt}{{\scriptstyle{\bullet}}}&#10;\newcommand{\trans}[1]{ \stackrel{#1}{\longrightarrow}}&#10;\newcommand{\funUpdate}[3]{{\it update}(#1,#2,#3)}&#10;\newcommand{\tr}{\delta}&#10;\newcommand{\bkreduceR}{\rightsquigarrow_{r}}&#10;\newcommand{\reduceR}{\mapsto_{r}}&#10;\newcommand{\bkreduceC}{\rightsquigarrow_{c}}&#10;\newcommand{\reduceC}{\mapsto_{c}}&#10;\newcommand{\zerostr}{\prlaw{Garb}}&#10;&#10;%%%IVAN&#10;&#10;\newcommand{\alt}{\%}&#10;&#10;\newcommand{\ckey}[3]{\langle #1,#2 \rangle \cdot #3 }&#10;&#10;\newcommand{\memgen}[2]{[#1;#2]}&#10;\newcommand{\membody}{\xi}&#10;\newcommand{\memout}[3]{[#1;#2;#3]}&#10;\newcommand{\memeval}[3]{[#1;#2;#3]}&#10;\newcommand{\memin}[4]{[#1.#2;#3;#4]}&#10;%\newcommand{\memrd}[5]{[#1;#2;#3\{#4\};#5]}&#10;\newcommand{\memrd}[4]{[#1.#2;#3;#4]}&#10;\newcommand{\memnl}[2]{[#1;#2]}&#10;%\newcommand{\tupleK}[2]{\tuple{#1}_{#2}}&#10;\newcommand{\tupleK}[2]{\tuple{#1}} %secondo parametro obsoleto&#10;\newcommand{\rd}[1]{\mathtt{r}(#1)}&#10;&#10;\newcommand{\bkreduce}{\rightsquigarrow}&#10;&#10;\newcommand{\tagp}{\prlaw{TagP}}&#10;\newcommand{\tagr}{\prlaw{TagR}}&#10;&#10;&#10;%controlling%&#10;\newcommand{\cause}{&lt;}&#10;\newcommand{\caused}{&lt;:}&#10;\newcommand{\dup}[3]{#1\prec (#2,#3)}&#10;\newcommand{\proj}[1]{\lightning_{#1}}&#10;\newcommand{\st}{\,|\,}&#10;\newcommand{\comp}{\mathtt{complete}}&#10;\newcommand{\roll}[1]{\mathbf{roll}(#1)}&#10;%%%%%%%%%%%%%%%%%%%%%%%%%%%%%%%%%%%%%%%%%%%%%%&#10;&#10;\newcommand{\klaim}{\textsc{Klaim}}&#10;\newcommand{\xklaim}{\textsc{X-Klaim}}&#10;\newcommand{\klava}{\textsc{Klava}}&#10;\newcommand{\MetaKlaim}{\textsc{MetaKlaim}}&#10;\newcommand{\wsbpel}{WS-BPEL}&#10;\newcommand{\cows}{\textsc{COWS}} % COWS&#10;\newcommand{\muklaim}{$\mu$\textsc{Klaim}\xspace}&#10;\font\boldsc=cmbcsc10&#10;\newcommand{\muklaimS}{ {\large $\mu$\boldsc{Klaim}}\xspace} &#10;&#10;\newcommand{\rmuklaim}{\textsc{r}$\mu$\textsc{Klaim}\xspace}&#10;\newcommand{\crmuklaim}{\textsc{cr}$\mu$\textsc{Klaim}\xspace}&#10;&#10;\newcommand{\define}{\triangleq}&#10;\newcommand{\nil}{\textbf{0}}&#10;\newcommand{\erN}{\mathtt{erN}}&#10;\newcommand{\erC}{\mathtt{erC}}&#10;\newcommand{\erCon}{\mathtt{erCon}}&#10;&#10;\newcommand{\code}[3]&#10;{&#10;  \lstset{&#10;    basicstyle=\tiny\ttfamily,&#10;    stringstyle=\color{red},&#10;    commentstyle=\color{green},&#10;    keywordstyle=\color{blue}\bfseries\underbar,&#10;    caption={#1},&#10;    label={#2},&#10;    frame={tb},&#10;    numbers=left,&#10;    numberstyle=\tiny,&#10;    numbersep=5pt,&#10;    language=Java,&#10;    showtabs=false,&#10;    showstringspaces=false,&#10;    identifierstyle=,&#10;    breaklines,&#10;    literate={~=}{{$\neq$}}2{&lt;=}{{$\leq$}}2{&gt;=}{{$\geq$}}2{&amp;}{{$\&amp;$}}2,&#10;    backgroundcolor=\color{mygrey}&#10;    }&#10;  \lstinputlisting{code/#3}&#10;}&#10;&#10;&#10;%\newcommand{\node}[3]{#1 \,::_{#2}\, #3}&#10;\newcommand{\node}[3]{#1 \,::\, #3}&#10;%\newcommand{\Sep}{\ \big |\ }&#10;\newcommand{\Sep}{\ \mid\ }&#10;\newcommand{\tuple}[1]{\langle#1\rangle}&#10;\newcommand{\netcomp}{\parallel}&#10;%\newcommand{\emptynet}{\mathbf{0}}&#10;\newcommand{\self}{\mathbf{self}}&#10;\newcommand{\kread}[2]{\mathbf{read}(#1)@#2}&#10;\newcommand{\kin}[2]{\mathbf{in}(#1)@#2}&#10;\newcommand{\kreadg}[3]{\mathbf{read}_{#3}(#1)@#2}&#10;\newcommand{\king}[3]{\mathbf{in}_{#3}(#1)@#2}&#10;\newcommand{\kreadp}[2]{\mathbf{readp}(#1)@#2}&#10;\newcommand{\kreadpw}[3]{\mathbf{readp}(#1)\mathbf{where}(#2)@#3}&#10;\newcommand{\kinp}[2]{\mathbf{inp}(#1)@#2}&#10;\newcommand{\kout}[2]{\mathbf{out}(#1)@#2}&#10;\newcommand{\keval}[2]{\mathbf{eval}(#1)@#2}&#10;\newcommand{\knewloc}[1]{\mathbf{newloc}(#1)}&#10;\newcommand{\koutg}[3]{\mathbf{out}_{#3}(#1)@#2}&#10;\newcommand{\kevalg}[3]{\mathbf{eval}_{#3}(#1)@#2}&#10;\newcommand{\knewlocg}[2]{\mathbf{newloc}_{#2}(#1)}&#10;\newcommand{\kif}[1]{\mathbf{if}\ (#1)\ \mathbf{then}}&#10;\newcommand{\kelse}{\mathbf{else}}&#10;\newcommand{\kfor}[2]{\mathbf{for}\ #1\ \mathbf{to}\ #2}&#10;\newcommand{\kreturn}{\mathbf{return}}&#10;&#10;&#10;\newcommand{\mmnil}{{\bf nil}}&#10;\newcommand{\mmif}{{\bf if}}&#10;\newcommand{\mmfor}{{\bf for}}&#10;\newcommand{\mmforall}{{\bf forall}}&#10;\newcommand{\mmthen}{{\bf then}}&#10;\newcommand{\mmelse}{{\bf else}}&#10;\newcommand{\mmwhile}{{\bf while}}&#10;\newcommand{\mmdo}{{\bf do}}&#10;\newcommand{\mmgo}{{\bf go}}&#10;\newcommand{\mmeval}{{\bf eval}}&#10;\newcommand{\mmread}{{\bf read}}&#10;\newcommand{\mmreadp}{{\bf readp}}&#10;\newcommand{\mmout}{{\bf out}}&#10;\newcommand{\mmin}{{\bf in}}&#10;\newcommand{\mmsys}{{\bf sys}}&#10;\newcommand{\mminp}{{\bf inp}}&#10;%\newcommand{\mmpar}{{\bf par}}&#10;\newcommand{\mmsuccess}{{\bf success}\,-{\bf on}}&#10;\newcommand{\mmsucc}{{\bf success}}&#10;\newcommand{\mmrec}{{\bf rec}}&#10;\newcommand{\mmts}{{\bf ts}}&#10;&#10;\newcommand{\mmnew}{\textbf{newloc}}&#10;\newcommand{\mmroute}{\textbf{route}}&#10;\newcommand{\mmunroute}{\textbf{unroute}}&#10;\newcommand{\mmparent}{\textbf{parent}}&#10;\newcommand{\mmrouted}{\textbf{routed}}&#10;&#10;\newcommand{\mmlogin}{\textbf{login}}&#10;\newcommand{\mmlogout}{\textbf{logout}}&#10;\newcommand{\mmaccept}{\textbf{accept}}&#10;\newcommand{\mmdisconnected}{\textbf{disconnected}}&#10;&#10;\newcommand{\mmregister}{\textbf{register}}&#10;\newcommand{\mmbind}{\textbf{bind}}&#10;\newcommand{\mmunregister}{\textbf{unregister}}&#10;\newcommand{\mmunbind}{\textbf{unbind}}&#10;\newcommand{\mmdirconnect}{\textbf{dirconnect}}&#10;\newcommand{\mmacceptconn}{\textbf{acceptconn}}&#10;\newcommand{\mmsubscribe}{\textbf{subscribe}}&#10;\newcommand{\mmunsubscribe}{\textbf{unsubscribe}}&#10;&#10;%\newcommand{\sito}{s}&#10;\newcommand{\sito}{l}&#10;\newcommand{\vsito}{u}&#10;\newcommand{\nvsito}{\ell}&#10;\newcommand{\espr}{e}&#10;\newcommand{\iap}[2]{\mmin( #2 ) @ #1}&#10;\newcommand{\rap}[2]{\mmread( #2 ) @ #1}&#10;\newcommand{\oap}[2]{\mmout( #2 ) @ #1}&#10;\newcommand{\goap}[2]{\mmeval( #2 ) @ #1}&#10;\newcommand{\nnew}[1]{\mmnew( #1 )}&#10;%\newcommand{\tuple}[1]{\langle #1 \rangle}&#10;\newcommand{\mumatch}{match}&#10;\newcommand{\emptytuple}{\mmnil}&#10;\newcommand{\emptynet}{ {\bf 0 } }&#10;\newcommand{\emptyloc}{ {\bf empty } }&#10;\newcommand{\netconf}[2]{ #1 \vdash #2 }&#10;\newcommand{\locv}{ u }&#10;\newcommand{\llv}{ l }&#10;\newcommand{\musubitem}[2]{\raisebox{.5ex}{\small$#1$}\! / \!\mbox{\small $#2$}}&#10;\newcommand{\musub}[3]{ #1 \left[\raisebox{.5ex}{\small$#2$}\! / \!\mbox{\small $#3$}\right]}&#10;&#10;&#10;%%% Orc %%%&#10;\newcommand{\seq}[3]{#1 &gt; #2 &gt; #3} % sequence&#10;%\newcommand{\where}[3]{#1 \ \mathbf{where}\ #2 :\in #3} % where&#10;\newcommand{\where}[3]{#1 &lt; #2 &lt; #3} &#10;\newcommand{\sorcencod}[2]{\encod{#1}_{#2}}&#10;\newcommand{\Sorcencod}[2]{{[\![ #1 ]\!]}_{#2}}&#10;&#10;\newcommand{\orcmatch}[2]{{\cal M}(#1,#2)} % pattern-matching function&#10;&#10;&#10;\makeatletter&#10;\def \Rightarrowfill{\m@th\mathord{\smash=}\mkern-6mu%&#10;  \cleaders\hbox{$\mkern-2mu\mathord{\smash=}\mkern-2mu$}\hfill&#10;  \mkern-6mu\mathord\Rightarrow}&#10;\makeatother&#10;\newcommand{\Tsarrow}[1]{\overstackrel{\Rightarrowfill}{\ \ #1\ \ }}&#10;\newcommand{\ntsarrow}[1]{\overstackrel{\nrightarrowfill}{\ \ #1\ \ }}&#10;&#10;\makeatletter&#10;\def \rightarrowfill{\m@th\mathord{\smash-}\mkern-6mu%&#10;  \cleaders\hbox{$\mkern-2mu\mathord{\smash-}\mkern-2mu$}\hfill&#10;  \mkern-6mu\mathord\rightarrow}&#10;\makeatother&#10;&#10;%\newcommand{\orcrid}[1]{\stackrel{#1}{\hookrightarrow}}&#10;\newcommand{\orcrid}[1]{\transition{#1}}&#10;\newcommand{\transition}[1]{\overstackrel{\rightarrowfill}{\ \ #1\ \ }}&#10;&#10;&#10;\newcommand{\scoml}[4]{#1 \,  #2 \, #3\,#4} % communication transition label&#10;\newcommand{\soutl}[2]{#1 \lhd\, #2} % invoke transition label along a communication endpoint in a short notation&#10;&#10;&#10;&#10;\newcommand{\substl}{\sigma} % notation for substitution&#10;\newcommand{\substi}[1]{[#1]} % bracket for susbtitution&#10;\newcommand{\assoc}[2]{#1 / #2} % assocition variable-value&#10;&#10;&#10;&#10;&#10;\newcommand{\rulelabel}[1]{\textit{\small{(#1)}}} % label for operational semantics rules&#10;&#10;%%% Tables %%%&#10;\def \overstackrel#1#2{\mathrel{\mathop{#1}\limits^{#2}}}&#10;\newcommand{\delimite}[1]{\mbox{$\overstackrel{\belowfill}{\mbox{$\overstackrel{\quad #1 \quad}{\abovefill}$}}$}}&#10;\makeatletter&#10;\def \abovefill{&#10;  {\vrule width0.3mm height 1.8mm depth-0.3mm}&#10;  \leaders\hrule height1.8mm depth-1.5mm\hfill&#10;  {\vrule width0.3mm height 1.8mm depth-0.3mm}}&#10;\makeatother&#10;&#10;\makeatletter&#10;\def \belowfill{&#10;  {\vrule width0.3mm height1.5mm}&#10;  \leaders\hrule height0.3mm\hfill&#10;  {\vrule width0.3mm height1.5mm}}&#10;\makeatother&#10;&#10;%\newcommand{\prlaw}[1]{(\mbox{{\sc{#1}}})}  % to give names to rules&#10;\newcommand{\prlaw}[1]{\rulelabel{#1}}&#10;\newcommand{\thenstr}{\prlaw{Then}}&#10;\newcommand{\elsestr}{\prlaw{Else}}&#10;\newcommand{\alphastr}{\prlaw{Alpha}}&#10;\newcommand{\callstr}{\prlaw{Rec}}&#10;\newcommand{\defstr}{\prlaw{PDef}}&#10;\newcommand{\ridstr}{\prlaw{RNil}}&#10;\newcommand{\rnodestr}{\prlaw{RNode}}&#10;\newcommand{\rnodepstr}{\prlaw{RNode'}}&#10;\newcommand{\rcomstr}{\prlaw{RCom}}&#10;\newcommand{\pidstr}{\prlaw{PZero}}&#10;\newcommand{\pcomstr}{\prlaw{PCom}}&#10;\newcommand{\passstr}{\prlaw{PAss}}&#10;\newcommand{\absstr}{\prlaw{Abs}}&#10;\newcommand{\clonestr}{\prlaw{Clone}}&#10;\newcommand{\extstr}{\prlaw{Ext}}&#10;\newcommand{\splitt}{\prlaw{Split}}&#10;\newcommand{\monstr}{\prlaw{Monoid}}&#10;&#10;\newcommand{\alfaconv}{=_{\alpha}}&#10;\newcommand{\res}[1]{\nu #1}&#10;\newcommand{\newop}[1]{(\nu #1)\,}&#10;\newcommand{\sub}[3]{ #1 [\raisebox{.5ex}{\small$#2$}\! / \!\mbox{\small $#3$}]}&#10;\newcommand{\valt}[1]{\mbox{${\mathcal E}[\![ \: #1 \: ]\!]$}}&#10;\newcommand{\reduce}{\mapsto}&#10;\newcommand{\codom}[1]{\ensuremath{\mathrm{codom}(#1)}}&#10;&#10;%\newcommand{\cn}[2]{(#1,#2)}&#10;\newcommand{\netset}{\mathcal{K}}&#10;\newcommand{\set}[1]{\{#1\}}&#10;\newcommand{\N}{\eta}&#10;\newcommand{\netV}{\chi}&#10;\newcommand{\netNV}{n}&#10;\newcommand{\nnet}[3]{#1::_{#2}#3}&#10;&#10;\newcommand{\rhopi}{\rho\pi}&#10;&#10;&#10;\begin{document}&#10;&#10;$$&#10;\begin{array}{l}&#10;(\nu k_{2}')\&#10;(\,\node{l_{1}}{}{k_{1}:\tupleK{\mathit{foo}}{\{k_{2}',k_{3}'\}}} &#10;\\ &#10;\hspace*{1.5cm}&#10;\parallel \&#10;\node{l_{2}}{}{k_{2}':P \hspace*{.1cm}\mid \memrd{k_{2}:\kread{\mathit{foo}}{l_{1}}}{P}{k_{1}}{k_{2}'}}&#10;\\&#10;\hspace*{1.5cm}&#10;\parallel \&#10;\node{l_{3}}{}{k_{3}:\kread{\mathit{foo}}{l_{1}}.P'}&#10;\,)&#10;\end{array}&#10;$$ &#10;&#10;&#10;\end{document}"/>
  <p:tag name="IGUANATEXSIZE" val="20"/>
</p:tagLst>
</file>

<file path=ppt/theme/theme1.xml><?xml version="1.0" encoding="utf-8"?>
<a:theme xmlns:a="http://schemas.openxmlformats.org/drawingml/2006/main" name="1_dan">
  <a:themeElements>
    <a:clrScheme name="1_da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an">
  <a:themeElements>
    <a:clrScheme name="2_da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2_d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d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19402</TotalTime>
  <Words>578</Words>
  <Application>Microsoft Office PowerPoint</Application>
  <PresentationFormat>Custom</PresentationFormat>
  <Paragraphs>126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Impact</vt:lpstr>
      <vt:lpstr>Helvetica</vt:lpstr>
      <vt:lpstr>Times</vt:lpstr>
      <vt:lpstr>Monotype Sorts</vt:lpstr>
      <vt:lpstr>Times New Roman</vt:lpstr>
      <vt:lpstr>Verdana</vt:lpstr>
      <vt:lpstr>1_dan</vt:lpstr>
      <vt:lpstr>2_dan</vt:lpstr>
      <vt:lpstr>Causal-Consistent Reversibility  in a Tuple-Based Distributed Language</vt:lpstr>
      <vt:lpstr>Reversing different languages</vt:lpstr>
      <vt:lpstr>Map of the talk</vt:lpstr>
      <vt:lpstr>Map of the talk</vt:lpstr>
      <vt:lpstr>Klaim</vt:lpstr>
      <vt:lpstr>μKlaim syntax</vt:lpstr>
      <vt:lpstr>μKlaim semantics</vt:lpstr>
      <vt:lpstr>Map of the talk</vt:lpstr>
      <vt:lpstr>Making μKlaim reversible</vt:lpstr>
      <vt:lpstr>RμKlaim syntax</vt:lpstr>
      <vt:lpstr>RμKlaim semantics – tuple operators</vt:lpstr>
      <vt:lpstr>RμKlaim semantics – distribution operators</vt:lpstr>
      <vt:lpstr>Example</vt:lpstr>
      <vt:lpstr>Properties</vt:lpstr>
      <vt:lpstr>Concurrency in RμKlaim</vt:lpstr>
      <vt:lpstr>Map of the talk</vt:lpstr>
      <vt:lpstr>Controlling reversibility</vt:lpstr>
      <vt:lpstr>CRμKlaim syntax</vt:lpstr>
      <vt:lpstr>Example</vt:lpstr>
      <vt:lpstr>CRμKlaim semantics</vt:lpstr>
      <vt:lpstr>Results</vt:lpstr>
      <vt:lpstr>Map of the talk</vt:lpstr>
      <vt:lpstr>Summary</vt:lpstr>
      <vt:lpstr>Future work</vt:lpstr>
      <vt:lpstr>End of talk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Synchronization strategies for global computing</dc:title>
  <dc:creator>Ivan Lanese</dc:creator>
  <cp:lastModifiedBy>Utilisateur Windows</cp:lastModifiedBy>
  <cp:revision>541</cp:revision>
  <cp:lastPrinted>2002-05-03T10:05:46Z</cp:lastPrinted>
  <dcterms:created xsi:type="dcterms:W3CDTF">1999-02-22T11:07:13Z</dcterms:created>
  <dcterms:modified xsi:type="dcterms:W3CDTF">2013-06-19T12:22:06Z</dcterms:modified>
</cp:coreProperties>
</file>