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1" r:id="rId6"/>
    <p:sldMasterId id="2147483679" r:id="rId7"/>
  </p:sldMasterIdLst>
  <p:notesMasterIdLst>
    <p:notesMasterId r:id="rId33"/>
  </p:notesMasterIdLst>
  <p:sldIdLst>
    <p:sldId id="494" r:id="rId8"/>
    <p:sldId id="290" r:id="rId9"/>
    <p:sldId id="264" r:id="rId10"/>
    <p:sldId id="295" r:id="rId11"/>
    <p:sldId id="299" r:id="rId12"/>
    <p:sldId id="300" r:id="rId13"/>
    <p:sldId id="271" r:id="rId14"/>
    <p:sldId id="301" r:id="rId15"/>
    <p:sldId id="480" r:id="rId16"/>
    <p:sldId id="481" r:id="rId17"/>
    <p:sldId id="482" r:id="rId18"/>
    <p:sldId id="483" r:id="rId19"/>
    <p:sldId id="491" r:id="rId20"/>
    <p:sldId id="492" r:id="rId21"/>
    <p:sldId id="493" r:id="rId22"/>
    <p:sldId id="291" r:id="rId23"/>
    <p:sldId id="292" r:id="rId24"/>
    <p:sldId id="476" r:id="rId25"/>
    <p:sldId id="307" r:id="rId26"/>
    <p:sldId id="278" r:id="rId27"/>
    <p:sldId id="280" r:id="rId28"/>
    <p:sldId id="479" r:id="rId29"/>
    <p:sldId id="267" r:id="rId30"/>
    <p:sldId id="286" r:id="rId31"/>
    <p:sldId id="287" r:id="rId3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2B0A"/>
    <a:srgbClr val="BD2B0B"/>
    <a:srgbClr val="BB2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4604" autoAdjust="0"/>
  </p:normalViewPr>
  <p:slideViewPr>
    <p:cSldViewPr showGuides="1">
      <p:cViewPr varScale="1">
        <p:scale>
          <a:sx n="93" d="100"/>
          <a:sy n="93" d="100"/>
        </p:scale>
        <p:origin x="350" y="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Foglio1!$A$3</c:f>
              <c:strCache>
                <c:ptCount val="1"/>
                <c:pt idx="0">
                  <c:v>Informatica (60 CFU)</c:v>
                </c:pt>
              </c:strCache>
            </c:strRef>
          </c:tx>
          <c:spPr>
            <a:solidFill>
              <a:srgbClr val="FFFF00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strRef>
              <c:f>Foglio1!$B$2:$D$2</c:f>
              <c:strCache>
                <c:ptCount val="3"/>
                <c:pt idx="0">
                  <c:v>1° anno</c:v>
                </c:pt>
                <c:pt idx="1">
                  <c:v>2° anno</c:v>
                </c:pt>
                <c:pt idx="2">
                  <c:v>3° anno</c:v>
                </c:pt>
              </c:strCache>
            </c:strRef>
          </c:cat>
          <c:val>
            <c:numRef>
              <c:f>Foglio1!$B$3:$D$3</c:f>
              <c:numCache>
                <c:formatCode>0%</c:formatCode>
                <c:ptCount val="3"/>
                <c:pt idx="0">
                  <c:v>0.67</c:v>
                </c:pt>
                <c:pt idx="1">
                  <c:v>0.33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45-4566-A29E-90AEE6FC310E}"/>
            </c:ext>
          </c:extLst>
        </c:ser>
        <c:ser>
          <c:idx val="1"/>
          <c:order val="1"/>
          <c:tx>
            <c:strRef>
              <c:f>Foglio1!$A$4</c:f>
              <c:strCache>
                <c:ptCount val="1"/>
                <c:pt idx="0">
                  <c:v>Matematica (6 CFU)</c:v>
                </c:pt>
              </c:strCache>
            </c:strRef>
          </c:tx>
          <c:spPr>
            <a:solidFill>
              <a:srgbClr val="00B0F0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strRef>
              <c:f>Foglio1!$B$2:$D$2</c:f>
              <c:strCache>
                <c:ptCount val="3"/>
                <c:pt idx="0">
                  <c:v>1° anno</c:v>
                </c:pt>
                <c:pt idx="1">
                  <c:v>2° anno</c:v>
                </c:pt>
                <c:pt idx="2">
                  <c:v>3° anno</c:v>
                </c:pt>
              </c:strCache>
            </c:strRef>
          </c:cat>
          <c:val>
            <c:numRef>
              <c:f>Foglio1!$B$4:$D$4</c:f>
              <c:numCache>
                <c:formatCode>0%</c:formatCode>
                <c:ptCount val="3"/>
                <c:pt idx="0">
                  <c:v>0.11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45-4566-A29E-90AEE6FC310E}"/>
            </c:ext>
          </c:extLst>
        </c:ser>
        <c:ser>
          <c:idx val="2"/>
          <c:order val="2"/>
          <c:tx>
            <c:strRef>
              <c:f>Foglio1!$A$5</c:f>
              <c:strCache>
                <c:ptCount val="1"/>
                <c:pt idx="0">
                  <c:v>Fisica (6 CFU)</c:v>
                </c:pt>
              </c:strCache>
            </c:strRef>
          </c:tx>
          <c:spPr>
            <a:solidFill>
              <a:srgbClr val="0070C0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strRef>
              <c:f>Foglio1!$B$2:$D$2</c:f>
              <c:strCache>
                <c:ptCount val="3"/>
                <c:pt idx="0">
                  <c:v>1° anno</c:v>
                </c:pt>
                <c:pt idx="1">
                  <c:v>2° anno</c:v>
                </c:pt>
                <c:pt idx="2">
                  <c:v>3° anno</c:v>
                </c:pt>
              </c:strCache>
            </c:strRef>
          </c:cat>
          <c:val>
            <c:numRef>
              <c:f>Foglio1!$B$5:$D$5</c:f>
              <c:numCache>
                <c:formatCode>0%</c:formatCode>
                <c:ptCount val="3"/>
                <c:pt idx="0">
                  <c:v>0.11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645-4566-A29E-90AEE6FC310E}"/>
            </c:ext>
          </c:extLst>
        </c:ser>
        <c:ser>
          <c:idx val="3"/>
          <c:order val="3"/>
          <c:tx>
            <c:strRef>
              <c:f>Foglio1!$A$6</c:f>
              <c:strCache>
                <c:ptCount val="1"/>
                <c:pt idx="0">
                  <c:v>Inglese (6 CFU)</c:v>
                </c:pt>
              </c:strCache>
            </c:strRef>
          </c:tx>
          <c:spPr>
            <a:solidFill>
              <a:srgbClr val="7030A0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strRef>
              <c:f>Foglio1!$B$2:$D$2</c:f>
              <c:strCache>
                <c:ptCount val="3"/>
                <c:pt idx="0">
                  <c:v>1° anno</c:v>
                </c:pt>
                <c:pt idx="1">
                  <c:v>2° anno</c:v>
                </c:pt>
                <c:pt idx="2">
                  <c:v>3° anno</c:v>
                </c:pt>
              </c:strCache>
            </c:strRef>
          </c:cat>
          <c:val>
            <c:numRef>
              <c:f>Foglio1!$B$6:$D$6</c:f>
              <c:numCache>
                <c:formatCode>0%</c:formatCode>
                <c:ptCount val="3"/>
                <c:pt idx="0">
                  <c:v>0.11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645-4566-A29E-90AEE6FC310E}"/>
            </c:ext>
          </c:extLst>
        </c:ser>
        <c:ser>
          <c:idx val="4"/>
          <c:order val="4"/>
          <c:tx>
            <c:strRef>
              <c:f>Foglio1!$A$7</c:f>
              <c:strCache>
                <c:ptCount val="1"/>
                <c:pt idx="0">
                  <c:v>Corsi Laboratoriali (51 CFU)</c:v>
                </c:pt>
              </c:strCache>
            </c:strRef>
          </c:tx>
          <c:spPr>
            <a:solidFill>
              <a:srgbClr val="FFC000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strRef>
              <c:f>Foglio1!$B$2:$D$2</c:f>
              <c:strCache>
                <c:ptCount val="3"/>
                <c:pt idx="0">
                  <c:v>1° anno</c:v>
                </c:pt>
                <c:pt idx="1">
                  <c:v>2° anno</c:v>
                </c:pt>
                <c:pt idx="2">
                  <c:v>3° anno</c:v>
                </c:pt>
              </c:strCache>
            </c:strRef>
          </c:cat>
          <c:val>
            <c:numRef>
              <c:f>Foglio1!$B$7:$D$7</c:f>
              <c:numCache>
                <c:formatCode>0%</c:formatCode>
                <c:ptCount val="3"/>
                <c:pt idx="0">
                  <c:v>0</c:v>
                </c:pt>
                <c:pt idx="1">
                  <c:v>0.67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645-4566-A29E-90AEE6FC310E}"/>
            </c:ext>
          </c:extLst>
        </c:ser>
        <c:ser>
          <c:idx val="5"/>
          <c:order val="5"/>
          <c:tx>
            <c:strRef>
              <c:f>Foglio1!$A$8</c:f>
              <c:strCache>
                <c:ptCount val="1"/>
                <c:pt idx="0">
                  <c:v>Tirocinio in Azienda (48 CFU)</c:v>
                </c:pt>
              </c:strCache>
            </c:strRef>
          </c:tx>
          <c:spPr>
            <a:solidFill>
              <a:srgbClr val="FF0000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strRef>
              <c:f>Foglio1!$B$2:$D$2</c:f>
              <c:strCache>
                <c:ptCount val="3"/>
                <c:pt idx="0">
                  <c:v>1° anno</c:v>
                </c:pt>
                <c:pt idx="1">
                  <c:v>2° anno</c:v>
                </c:pt>
                <c:pt idx="2">
                  <c:v>3° anno</c:v>
                </c:pt>
              </c:strCache>
            </c:strRef>
          </c:cat>
          <c:val>
            <c:numRef>
              <c:f>Foglio1!$B$8:$D$8</c:f>
              <c:numCache>
                <c:formatCode>0%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645-4566-A29E-90AEE6FC310E}"/>
            </c:ext>
          </c:extLst>
        </c:ser>
        <c:ser>
          <c:idx val="6"/>
          <c:order val="6"/>
          <c:tx>
            <c:strRef>
              <c:f>Foglio1!$A$9</c:f>
              <c:strCache>
                <c:ptCount val="1"/>
                <c:pt idx="0">
                  <c:v>Prova Finale (3 CFU)</c:v>
                </c:pt>
              </c:strCache>
            </c:strRef>
          </c:tx>
          <c:spPr>
            <a:solidFill>
              <a:srgbClr val="00B050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strRef>
              <c:f>Foglio1!$B$2:$D$2</c:f>
              <c:strCache>
                <c:ptCount val="3"/>
                <c:pt idx="0">
                  <c:v>1° anno</c:v>
                </c:pt>
                <c:pt idx="1">
                  <c:v>2° anno</c:v>
                </c:pt>
                <c:pt idx="2">
                  <c:v>3° anno</c:v>
                </c:pt>
              </c:strCache>
            </c:strRef>
          </c:cat>
          <c:val>
            <c:numRef>
              <c:f>Foglio1!$B$9:$D$9</c:f>
              <c:numCache>
                <c:formatCode>0%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645-4566-A29E-90AEE6FC31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946984720"/>
        <c:axId val="905753312"/>
      </c:barChart>
      <c:catAx>
        <c:axId val="9469847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05753312"/>
        <c:crosses val="autoZero"/>
        <c:auto val="1"/>
        <c:lblAlgn val="ctr"/>
        <c:lblOffset val="100"/>
        <c:noMultiLvlLbl val="0"/>
      </c:catAx>
      <c:valAx>
        <c:axId val="905753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46984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jp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image" Target="../media/image18.jpg"/><Relationship Id="rId1" Type="http://schemas.openxmlformats.org/officeDocument/2006/relationships/image" Target="../media/image17.jpg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jp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9.jpg"/><Relationship Id="rId7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image" Target="../media/image17.jpg"/><Relationship Id="rId6" Type="http://schemas.openxmlformats.org/officeDocument/2006/relationships/image" Target="../media/image20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C56264-3E53-49E9-B75E-615C42FC1359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E5089731-6C58-4CFD-8600-3577C7779FDD}">
      <dgm:prSet phldrT="[Testo]" custT="1"/>
      <dgm:spPr>
        <a:solidFill>
          <a:schemeClr val="accent1">
            <a:lumMod val="75000"/>
          </a:schemeClr>
        </a:solidFill>
        <a:ln>
          <a:solidFill>
            <a:srgbClr val="BD2B0B"/>
          </a:solidFill>
        </a:ln>
      </dgm:spPr>
      <dgm:t>
        <a:bodyPr/>
        <a:lstStyle/>
        <a:p>
          <a:pPr algn="just">
            <a:spcAft>
              <a:spcPts val="1200"/>
            </a:spcAft>
          </a:pPr>
          <a:r>
            <a:rPr lang="it-IT" sz="1800" b="0" i="0" dirty="0">
              <a:latin typeface="Cambria" panose="02040503050406030204" pitchFamily="18" charset="0"/>
              <a:ea typeface="Cambria" panose="02040503050406030204" pitchFamily="18" charset="0"/>
            </a:rPr>
            <a:t>Il corso di Studio forma professionisti in grado di </a:t>
          </a:r>
          <a:r>
            <a:rPr lang="it-IT" sz="1800" b="0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progettare</a:t>
          </a:r>
          <a:r>
            <a:rPr lang="it-IT" sz="1800" b="0" i="0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it-IT" sz="1800" b="0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sviluppare</a:t>
          </a:r>
          <a:r>
            <a:rPr lang="it-IT" sz="1800" b="0" i="0" dirty="0">
              <a:latin typeface="Cambria" panose="02040503050406030204" pitchFamily="18" charset="0"/>
              <a:ea typeface="Cambria" panose="02040503050406030204" pitchFamily="18" charset="0"/>
            </a:rPr>
            <a:t> e </a:t>
          </a:r>
          <a:r>
            <a:rPr lang="it-IT" sz="1800" b="0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gestire</a:t>
          </a:r>
          <a:r>
            <a:rPr lang="it-IT" sz="1800" b="0" i="0" dirty="0">
              <a:latin typeface="Cambria" panose="02040503050406030204" pitchFamily="18" charset="0"/>
              <a:ea typeface="Cambria" panose="02040503050406030204" pitchFamily="18" charset="0"/>
            </a:rPr>
            <a:t> sistemi e applicazioni in ambito informatico, in particolare quelli operanti in </a:t>
          </a:r>
          <a:r>
            <a:rPr lang="it-IT" sz="1800" b="0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rete</a:t>
          </a:r>
          <a:r>
            <a:rPr lang="it-IT" sz="1800" b="0" i="0" dirty="0">
              <a:latin typeface="Cambria" panose="02040503050406030204" pitchFamily="18" charset="0"/>
              <a:ea typeface="Cambria" panose="02040503050406030204" pitchFamily="18" charset="0"/>
            </a:rPr>
            <a:t> e dispiegati in </a:t>
          </a:r>
          <a:r>
            <a:rPr lang="it-IT" sz="1800" b="0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cloud</a:t>
          </a:r>
          <a:r>
            <a:rPr lang="it-IT" sz="1800" b="0" i="0" dirty="0">
              <a:latin typeface="Cambria" panose="02040503050406030204" pitchFamily="18" charset="0"/>
              <a:ea typeface="Cambria" panose="02040503050406030204" pitchFamily="18" charset="0"/>
            </a:rPr>
            <a:t> su </a:t>
          </a:r>
          <a:r>
            <a:rPr lang="it-IT" sz="1800" b="0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piattaforme di virtualizzazione</a:t>
          </a:r>
          <a:r>
            <a:rPr lang="it-IT" sz="1800" b="0" i="0" dirty="0">
              <a:latin typeface="Cambria" panose="02040503050406030204" pitchFamily="18" charset="0"/>
              <a:ea typeface="Cambria" panose="02040503050406030204" pitchFamily="18" charset="0"/>
            </a:rPr>
            <a:t> e su </a:t>
          </a:r>
          <a:r>
            <a:rPr lang="it-IT" sz="1800" b="0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sistemi embedded</a:t>
          </a:r>
          <a:r>
            <a:rPr lang="it-IT" sz="1800" b="0" i="0" dirty="0">
              <a:latin typeface="Cambria" panose="02040503050406030204" pitchFamily="18" charset="0"/>
              <a:ea typeface="Cambria" panose="02040503050406030204" pitchFamily="18" charset="0"/>
            </a:rPr>
            <a:t>, concentrando l'interesse principalmente sugli aspetti </a:t>
          </a:r>
          <a:r>
            <a:rPr lang="it-IT" sz="1800" b="0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software</a:t>
          </a:r>
          <a:r>
            <a:rPr lang="it-IT" sz="1800" b="0" i="0" dirty="0">
              <a:latin typeface="Cambria" panose="02040503050406030204" pitchFamily="18" charset="0"/>
              <a:ea typeface="Cambria" panose="02040503050406030204" pitchFamily="18" charset="0"/>
            </a:rPr>
            <a:t> e di </a:t>
          </a:r>
          <a:r>
            <a:rPr lang="it-IT" sz="1800" b="0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configurazione software dei sistemi</a:t>
          </a:r>
          <a:r>
            <a:rPr lang="it-IT" sz="1800" b="0" i="0" dirty="0">
              <a:latin typeface="Cambria" panose="02040503050406030204" pitchFamily="18" charset="0"/>
              <a:ea typeface="Cambria" panose="02040503050406030204" pitchFamily="18" charset="0"/>
            </a:rPr>
            <a:t>. </a:t>
          </a:r>
        </a:p>
        <a:p>
          <a:pPr algn="just">
            <a:spcAft>
              <a:spcPts val="1200"/>
            </a:spcAft>
          </a:pPr>
          <a:r>
            <a:rPr lang="it-IT" sz="1800" b="0" i="0" dirty="0">
              <a:latin typeface="Cambria" panose="02040503050406030204" pitchFamily="18" charset="0"/>
              <a:ea typeface="Cambria" panose="02040503050406030204" pitchFamily="18" charset="0"/>
            </a:rPr>
            <a:t>Vengono approfondite tematiche legate all'utilizzo di tecniche di </a:t>
          </a:r>
          <a:r>
            <a:rPr lang="it-IT" sz="1800" b="0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intelligenza artificiale</a:t>
          </a:r>
          <a:r>
            <a:rPr lang="it-IT" sz="1800" b="0" i="0" dirty="0">
              <a:latin typeface="Cambria" panose="02040503050406030204" pitchFamily="18" charset="0"/>
              <a:ea typeface="Cambria" panose="02040503050406030204" pitchFamily="18" charset="0"/>
            </a:rPr>
            <a:t> e di </a:t>
          </a:r>
          <a:r>
            <a:rPr lang="it-IT" sz="1800" b="0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analisi dei dati</a:t>
          </a:r>
          <a:r>
            <a:rPr lang="it-IT" sz="1800" b="0" i="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it-IT" sz="1800" b="0" i="0" dirty="0">
              <a:latin typeface="Cambria" panose="02040503050406030204" pitchFamily="18" charset="0"/>
              <a:ea typeface="Cambria" panose="02040503050406030204" pitchFamily="18" charset="0"/>
            </a:rPr>
            <a:t>e </a:t>
          </a:r>
          <a:r>
            <a:rPr lang="it-IT" sz="1800" b="0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metodologie di web </a:t>
          </a:r>
          <a:r>
            <a:rPr lang="it-IT" sz="1800" b="0" i="1" dirty="0" err="1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analisys</a:t>
          </a:r>
          <a:r>
            <a:rPr lang="it-IT" sz="1800" b="0" i="0" dirty="0">
              <a:latin typeface="Cambria" panose="02040503050406030204" pitchFamily="18" charset="0"/>
              <a:ea typeface="Cambria" panose="02040503050406030204" pitchFamily="18" charset="0"/>
            </a:rPr>
            <a:t>. </a:t>
          </a:r>
        </a:p>
        <a:p>
          <a:pPr algn="just">
            <a:spcAft>
              <a:spcPts val="1200"/>
            </a:spcAft>
          </a:pPr>
          <a:r>
            <a:rPr lang="it-IT" sz="1800" b="0" i="0" dirty="0">
              <a:latin typeface="Cambria" panose="02040503050406030204" pitchFamily="18" charset="0"/>
              <a:ea typeface="Cambria" panose="02040503050406030204" pitchFamily="18" charset="0"/>
            </a:rPr>
            <a:t>Il Corso offre una formazione particolarmente orientata al </a:t>
          </a:r>
          <a:r>
            <a:rPr lang="it-IT" sz="1800" b="0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saper fare</a:t>
          </a:r>
          <a:r>
            <a:rPr lang="it-IT" sz="1800" b="0" i="0" dirty="0">
              <a:latin typeface="Cambria" panose="02040503050406030204" pitchFamily="18" charset="0"/>
              <a:ea typeface="Cambria" panose="02040503050406030204" pitchFamily="18" charset="0"/>
            </a:rPr>
            <a:t>, approfondita e consolidata con la </a:t>
          </a:r>
          <a:r>
            <a:rPr lang="it-IT" sz="1800" b="0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pratica su casi reali</a:t>
          </a:r>
          <a:r>
            <a:rPr lang="it-IT" sz="1800" b="0" i="0" dirty="0">
              <a:latin typeface="Cambria" panose="02040503050406030204" pitchFamily="18" charset="0"/>
              <a:ea typeface="Cambria" panose="02040503050406030204" pitchFamily="18" charset="0"/>
            </a:rPr>
            <a:t>, soprattutto nei considerevoli </a:t>
          </a:r>
          <a:r>
            <a:rPr lang="it-IT" sz="1800" b="0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tirocini in azienda</a:t>
          </a:r>
          <a:r>
            <a:rPr lang="it-IT" sz="1800" b="0" i="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it-IT" sz="1800" b="0" i="0" dirty="0">
              <a:latin typeface="Cambria" panose="02040503050406030204" pitchFamily="18" charset="0"/>
              <a:ea typeface="Cambria" panose="02040503050406030204" pitchFamily="18" charset="0"/>
            </a:rPr>
            <a:t>al terzo anno.</a:t>
          </a:r>
        </a:p>
      </dgm:t>
    </dgm:pt>
    <dgm:pt modelId="{4819699B-6BDF-452E-BEC0-940A467D60D0}" type="parTrans" cxnId="{972DF357-F475-45A9-91E8-A752437E70E2}">
      <dgm:prSet/>
      <dgm:spPr/>
      <dgm:t>
        <a:bodyPr/>
        <a:lstStyle/>
        <a:p>
          <a:endParaRPr lang="it-IT"/>
        </a:p>
      </dgm:t>
    </dgm:pt>
    <dgm:pt modelId="{ED0DC1F8-5646-4FD7-A88B-5A0694DF8635}" type="sibTrans" cxnId="{972DF357-F475-45A9-91E8-A752437E70E2}">
      <dgm:prSet/>
      <dgm:spPr/>
      <dgm:t>
        <a:bodyPr/>
        <a:lstStyle/>
        <a:p>
          <a:endParaRPr lang="it-IT"/>
        </a:p>
      </dgm:t>
    </dgm:pt>
    <dgm:pt modelId="{B7903B26-7817-427B-B70B-3E1F1E4845B9}" type="pres">
      <dgm:prSet presAssocID="{86C56264-3E53-49E9-B75E-615C42FC1359}" presName="linearFlow" presStyleCnt="0">
        <dgm:presLayoutVars>
          <dgm:dir/>
          <dgm:resizeHandles val="exact"/>
        </dgm:presLayoutVars>
      </dgm:prSet>
      <dgm:spPr/>
    </dgm:pt>
    <dgm:pt modelId="{701DB43E-1AA8-42AB-9E56-461A80B5FD48}" type="pres">
      <dgm:prSet presAssocID="{E5089731-6C58-4CFD-8600-3577C7779FDD}" presName="composite" presStyleCnt="0"/>
      <dgm:spPr/>
    </dgm:pt>
    <dgm:pt modelId="{B08DE0ED-D99D-4C79-92C0-45A13E6C79D2}" type="pres">
      <dgm:prSet presAssocID="{E5089731-6C58-4CFD-8600-3577C7779FDD}" presName="imgShp" presStyleLbl="fgImgPlace1" presStyleIdx="0" presStyleCnt="1" custLinFactNeighborX="-15077" custLinFactNeighborY="-72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>
          <a:solidFill>
            <a:schemeClr val="accent6"/>
          </a:solidFill>
        </a:ln>
      </dgm:spPr>
    </dgm:pt>
    <dgm:pt modelId="{D0E4AB97-7CCE-4FF6-91E6-2533DD4AD6C5}" type="pres">
      <dgm:prSet presAssocID="{E5089731-6C58-4CFD-8600-3577C7779FDD}" presName="txShp" presStyleLbl="node1" presStyleIdx="0" presStyleCnt="1" custScaleX="123887" custLinFactNeighborX="2715">
        <dgm:presLayoutVars>
          <dgm:bulletEnabled val="1"/>
        </dgm:presLayoutVars>
      </dgm:prSet>
      <dgm:spPr/>
    </dgm:pt>
  </dgm:ptLst>
  <dgm:cxnLst>
    <dgm:cxn modelId="{51033414-D422-4793-B303-7638498EAB4D}" type="presOf" srcId="{E5089731-6C58-4CFD-8600-3577C7779FDD}" destId="{D0E4AB97-7CCE-4FF6-91E6-2533DD4AD6C5}" srcOrd="0" destOrd="0" presId="urn:microsoft.com/office/officeart/2005/8/layout/vList3"/>
    <dgm:cxn modelId="{E7C22E73-ACD9-4709-AC33-15E2EE309F85}" type="presOf" srcId="{86C56264-3E53-49E9-B75E-615C42FC1359}" destId="{B7903B26-7817-427B-B70B-3E1F1E4845B9}" srcOrd="0" destOrd="0" presId="urn:microsoft.com/office/officeart/2005/8/layout/vList3"/>
    <dgm:cxn modelId="{972DF357-F475-45A9-91E8-A752437E70E2}" srcId="{86C56264-3E53-49E9-B75E-615C42FC1359}" destId="{E5089731-6C58-4CFD-8600-3577C7779FDD}" srcOrd="0" destOrd="0" parTransId="{4819699B-6BDF-452E-BEC0-940A467D60D0}" sibTransId="{ED0DC1F8-5646-4FD7-A88B-5A0694DF8635}"/>
    <dgm:cxn modelId="{87825263-7A31-4C1D-BBA9-11BB558E64A3}" type="presParOf" srcId="{B7903B26-7817-427B-B70B-3E1F1E4845B9}" destId="{701DB43E-1AA8-42AB-9E56-461A80B5FD48}" srcOrd="0" destOrd="0" presId="urn:microsoft.com/office/officeart/2005/8/layout/vList3"/>
    <dgm:cxn modelId="{4620F30F-F336-4F30-B959-E22363B36808}" type="presParOf" srcId="{701DB43E-1AA8-42AB-9E56-461A80B5FD48}" destId="{B08DE0ED-D99D-4C79-92C0-45A13E6C79D2}" srcOrd="0" destOrd="0" presId="urn:microsoft.com/office/officeart/2005/8/layout/vList3"/>
    <dgm:cxn modelId="{737403B8-44A8-4BEE-9A37-F9A46EFA53F0}" type="presParOf" srcId="{701DB43E-1AA8-42AB-9E56-461A80B5FD48}" destId="{D0E4AB97-7CCE-4FF6-91E6-2533DD4AD6C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2072C3-07E7-415E-9538-B178D5ABEA6D}" type="doc">
      <dgm:prSet loTypeId="urn:microsoft.com/office/officeart/2008/layout/HexagonCluster" loCatId="pictur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124198C0-A20F-4EAF-9E42-9315369A6D20}">
      <dgm:prSet phldrT="[Testo]" custT="1"/>
      <dgm:spPr/>
      <dgm:t>
        <a:bodyPr/>
        <a:lstStyle/>
        <a:p>
          <a:r>
            <a:rPr lang="it-IT" sz="1400" b="1"/>
            <a:t>Gestionali</a:t>
          </a:r>
          <a:endParaRPr lang="it-IT" sz="1400" b="1" dirty="0"/>
        </a:p>
      </dgm:t>
    </dgm:pt>
    <dgm:pt modelId="{A061A960-3784-440E-A83C-2661E282AF84}" type="parTrans" cxnId="{57C957FE-A7E7-4967-B171-8045AF858A09}">
      <dgm:prSet/>
      <dgm:spPr/>
      <dgm:t>
        <a:bodyPr/>
        <a:lstStyle/>
        <a:p>
          <a:endParaRPr lang="it-IT"/>
        </a:p>
      </dgm:t>
    </dgm:pt>
    <dgm:pt modelId="{1DF42352-BB75-4B9C-99D9-B4345B89F451}" type="sibTrans" cxnId="{57C957FE-A7E7-4967-B171-8045AF858A09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CA5DA00B-36EA-4C40-B544-C35B63E5CD74}">
      <dgm:prSet phldrT="[Testo]" custT="1"/>
      <dgm:spPr/>
      <dgm:t>
        <a:bodyPr/>
        <a:lstStyle/>
        <a:p>
          <a:r>
            <a:rPr lang="it-IT" sz="1200" b="1"/>
            <a:t>Analisi e progettazione</a:t>
          </a:r>
          <a:endParaRPr lang="it-IT" sz="1200" b="1" dirty="0"/>
        </a:p>
      </dgm:t>
    </dgm:pt>
    <dgm:pt modelId="{D35BB0D5-0761-4A68-9416-7F03383C803D}" type="parTrans" cxnId="{0DC2EF89-277E-4CDF-9B6C-19A30F2EC149}">
      <dgm:prSet/>
      <dgm:spPr/>
      <dgm:t>
        <a:bodyPr/>
        <a:lstStyle/>
        <a:p>
          <a:endParaRPr lang="it-IT"/>
        </a:p>
      </dgm:t>
    </dgm:pt>
    <dgm:pt modelId="{45C1D55F-CA2D-413F-995F-B0E7938DB825}" type="sibTrans" cxnId="{0DC2EF89-277E-4CDF-9B6C-19A30F2EC149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56A561E3-857F-4B26-8016-37349B6C8FFB}">
      <dgm:prSet phldrT="[Testo]" custT="1"/>
      <dgm:spPr/>
      <dgm:t>
        <a:bodyPr/>
        <a:lstStyle/>
        <a:p>
          <a:r>
            <a:rPr lang="it-IT" sz="1400" b="1" dirty="0"/>
            <a:t>E-commerce</a:t>
          </a:r>
        </a:p>
      </dgm:t>
    </dgm:pt>
    <dgm:pt modelId="{25A64158-F65A-4A0D-9B01-D9EBF69BA503}" type="parTrans" cxnId="{E325DCD0-0CE5-406B-A104-FFB0F63209B2}">
      <dgm:prSet/>
      <dgm:spPr/>
      <dgm:t>
        <a:bodyPr/>
        <a:lstStyle/>
        <a:p>
          <a:endParaRPr lang="it-IT"/>
        </a:p>
      </dgm:t>
    </dgm:pt>
    <dgm:pt modelId="{BD1C3F48-1B58-4BEA-8E92-BDFC952088A6}" type="sibTrans" cxnId="{E325DCD0-0CE5-406B-A104-FFB0F63209B2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F756D5AD-9284-4D4E-9706-262CDEA440F7}">
      <dgm:prSet phldrT="[Testo]" custT="1"/>
      <dgm:spPr/>
      <dgm:t>
        <a:bodyPr/>
        <a:lstStyle/>
        <a:p>
          <a:r>
            <a:rPr lang="it-IT" sz="1400" b="1" dirty="0"/>
            <a:t>Mobile</a:t>
          </a:r>
        </a:p>
      </dgm:t>
    </dgm:pt>
    <dgm:pt modelId="{C139B6EF-D948-4D66-89D8-0CD06CD2D6EE}" type="parTrans" cxnId="{DBDFD928-2F20-4F0D-B7F9-A3F458B74FB2}">
      <dgm:prSet/>
      <dgm:spPr/>
      <dgm:t>
        <a:bodyPr/>
        <a:lstStyle/>
        <a:p>
          <a:endParaRPr lang="it-IT"/>
        </a:p>
      </dgm:t>
    </dgm:pt>
    <dgm:pt modelId="{EC273D62-6B9C-4493-96B2-13BD996E1D3B}" type="sibTrans" cxnId="{DBDFD928-2F20-4F0D-B7F9-A3F458B74FB2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6F7A8DA7-4169-4F4F-9BBD-9B331A5F613B}">
      <dgm:prSet phldrT="[Testo]" custT="1"/>
      <dgm:spPr/>
      <dgm:t>
        <a:bodyPr/>
        <a:lstStyle/>
        <a:p>
          <a:r>
            <a:rPr lang="it-IT" sz="1400" b="1" dirty="0"/>
            <a:t>Gestione reti di computer</a:t>
          </a:r>
        </a:p>
      </dgm:t>
    </dgm:pt>
    <dgm:pt modelId="{CD031730-9D5A-4E38-896E-A09D210A21B3}" type="parTrans" cxnId="{20FB1F4E-38EA-4780-89AD-6FB2786FAFBE}">
      <dgm:prSet/>
      <dgm:spPr/>
      <dgm:t>
        <a:bodyPr/>
        <a:lstStyle/>
        <a:p>
          <a:endParaRPr lang="it-IT"/>
        </a:p>
      </dgm:t>
    </dgm:pt>
    <dgm:pt modelId="{F009B2E0-3B91-45E8-AC43-C48E8258A0D5}" type="sibTrans" cxnId="{20FB1F4E-38EA-4780-89AD-6FB2786FAFBE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E608367D-EFFD-4AF2-A354-C988475EC019}">
      <dgm:prSet phldrT="[Testo]" custT="1"/>
      <dgm:spPr/>
      <dgm:t>
        <a:bodyPr/>
        <a:lstStyle/>
        <a:p>
          <a:r>
            <a:rPr lang="it-IT" sz="1400" b="1" dirty="0"/>
            <a:t>Web</a:t>
          </a:r>
        </a:p>
      </dgm:t>
    </dgm:pt>
    <dgm:pt modelId="{BA6668F6-5AAB-4D0C-9A5B-EEBBEDFD89AF}" type="sibTrans" cxnId="{6C0C6C70-F9FA-4F63-8A50-6304F159CF4F}">
      <dgm:prSet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8C76DEB9-E459-4615-BE49-7F6B6AA013BC}" type="parTrans" cxnId="{6C0C6C70-F9FA-4F63-8A50-6304F159CF4F}">
      <dgm:prSet/>
      <dgm:spPr/>
      <dgm:t>
        <a:bodyPr/>
        <a:lstStyle/>
        <a:p>
          <a:endParaRPr lang="it-IT"/>
        </a:p>
      </dgm:t>
    </dgm:pt>
    <dgm:pt modelId="{7F8FACEB-27F4-42CF-B202-DB3FB3D8060C}">
      <dgm:prSet phldrT="[Testo]" custT="1"/>
      <dgm:spPr/>
      <dgm:t>
        <a:bodyPr/>
        <a:lstStyle/>
        <a:p>
          <a:r>
            <a:rPr lang="it-IT" sz="1400" b="1"/>
            <a:t>Gaming</a:t>
          </a:r>
          <a:endParaRPr lang="it-IT" sz="1400" b="1" dirty="0"/>
        </a:p>
      </dgm:t>
    </dgm:pt>
    <dgm:pt modelId="{728EABB6-2AF7-4900-8F1E-DF59F2DE582B}" type="parTrans" cxnId="{64C5C93F-BC97-4EF6-9A77-E1F306EC3D9C}">
      <dgm:prSet/>
      <dgm:spPr/>
      <dgm:t>
        <a:bodyPr/>
        <a:lstStyle/>
        <a:p>
          <a:endParaRPr lang="en-US"/>
        </a:p>
      </dgm:t>
    </dgm:pt>
    <dgm:pt modelId="{00EE2848-8431-4E80-8609-01825233B954}" type="sibTrans" cxnId="{64C5C93F-BC97-4EF6-9A77-E1F306EC3D9C}">
      <dgm:prSet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F1C780DE-CB04-4BC8-9AB6-4FEAD969C21B}" type="pres">
      <dgm:prSet presAssocID="{9A2072C3-07E7-415E-9538-B178D5ABEA6D}" presName="Name0" presStyleCnt="0">
        <dgm:presLayoutVars>
          <dgm:chMax val="21"/>
          <dgm:chPref val="21"/>
        </dgm:presLayoutVars>
      </dgm:prSet>
      <dgm:spPr/>
    </dgm:pt>
    <dgm:pt modelId="{8EC72826-B54C-445F-8DE8-2090F5515BF2}" type="pres">
      <dgm:prSet presAssocID="{124198C0-A20F-4EAF-9E42-9315369A6D20}" presName="text1" presStyleCnt="0"/>
      <dgm:spPr/>
    </dgm:pt>
    <dgm:pt modelId="{AA3437DF-4B4D-4602-82F5-EAC3F2A802EA}" type="pres">
      <dgm:prSet presAssocID="{124198C0-A20F-4EAF-9E42-9315369A6D20}" presName="textRepeatNode" presStyleLbl="alignNode1" presStyleIdx="0" presStyleCnt="7">
        <dgm:presLayoutVars>
          <dgm:chMax val="0"/>
          <dgm:chPref val="0"/>
          <dgm:bulletEnabled val="1"/>
        </dgm:presLayoutVars>
      </dgm:prSet>
      <dgm:spPr/>
    </dgm:pt>
    <dgm:pt modelId="{81E512C2-EEBE-4739-84F2-516E2066E97A}" type="pres">
      <dgm:prSet presAssocID="{124198C0-A20F-4EAF-9E42-9315369A6D20}" presName="textaccent1" presStyleCnt="0"/>
      <dgm:spPr/>
    </dgm:pt>
    <dgm:pt modelId="{9CC19B7A-2ED4-4779-8F65-F57AB07EEA3C}" type="pres">
      <dgm:prSet presAssocID="{124198C0-A20F-4EAF-9E42-9315369A6D20}" presName="accentRepeatNode" presStyleLbl="solidAlignAcc1" presStyleIdx="0" presStyleCnt="14"/>
      <dgm:spPr/>
    </dgm:pt>
    <dgm:pt modelId="{CF64968C-A73E-41D5-9331-BF1CEB4B8485}" type="pres">
      <dgm:prSet presAssocID="{1DF42352-BB75-4B9C-99D9-B4345B89F451}" presName="image1" presStyleCnt="0"/>
      <dgm:spPr/>
    </dgm:pt>
    <dgm:pt modelId="{B513FDDD-BF04-4B51-92B7-9EA6D9C43B87}" type="pres">
      <dgm:prSet presAssocID="{1DF42352-BB75-4B9C-99D9-B4345B89F451}" presName="imageRepeatNode" presStyleLbl="alignAcc1" presStyleIdx="0" presStyleCnt="7"/>
      <dgm:spPr/>
    </dgm:pt>
    <dgm:pt modelId="{D7D2113C-B617-4F84-8D7D-01E192A79DC5}" type="pres">
      <dgm:prSet presAssocID="{1DF42352-BB75-4B9C-99D9-B4345B89F451}" presName="imageaccent1" presStyleCnt="0"/>
      <dgm:spPr/>
    </dgm:pt>
    <dgm:pt modelId="{5124909F-F939-43FA-AD73-7DF40E7F75A4}" type="pres">
      <dgm:prSet presAssocID="{1DF42352-BB75-4B9C-99D9-B4345B89F451}" presName="accentRepeatNode" presStyleLbl="solidAlignAcc1" presStyleIdx="1" presStyleCnt="14"/>
      <dgm:spPr/>
    </dgm:pt>
    <dgm:pt modelId="{F89E39BB-FDFD-4EFC-A33A-4D26844A5B9F}" type="pres">
      <dgm:prSet presAssocID="{CA5DA00B-36EA-4C40-B544-C35B63E5CD74}" presName="text2" presStyleCnt="0"/>
      <dgm:spPr/>
    </dgm:pt>
    <dgm:pt modelId="{4DC9F35B-E4D7-4215-A842-4BBC75FA70F0}" type="pres">
      <dgm:prSet presAssocID="{CA5DA00B-36EA-4C40-B544-C35B63E5CD74}" presName="textRepeatNode" presStyleLbl="alignNode1" presStyleIdx="1" presStyleCnt="7">
        <dgm:presLayoutVars>
          <dgm:chMax val="0"/>
          <dgm:chPref val="0"/>
          <dgm:bulletEnabled val="1"/>
        </dgm:presLayoutVars>
      </dgm:prSet>
      <dgm:spPr/>
    </dgm:pt>
    <dgm:pt modelId="{25899016-C9BA-406E-964B-B8F99451C511}" type="pres">
      <dgm:prSet presAssocID="{CA5DA00B-36EA-4C40-B544-C35B63E5CD74}" presName="textaccent2" presStyleCnt="0"/>
      <dgm:spPr/>
    </dgm:pt>
    <dgm:pt modelId="{BE8A9301-7D6E-44E6-ABE0-F8320B70DB19}" type="pres">
      <dgm:prSet presAssocID="{CA5DA00B-36EA-4C40-B544-C35B63E5CD74}" presName="accentRepeatNode" presStyleLbl="solidAlignAcc1" presStyleIdx="2" presStyleCnt="14"/>
      <dgm:spPr/>
    </dgm:pt>
    <dgm:pt modelId="{43E9680D-45E7-416E-BCA9-9FCF2C079AD1}" type="pres">
      <dgm:prSet presAssocID="{45C1D55F-CA2D-413F-995F-B0E7938DB825}" presName="image2" presStyleCnt="0"/>
      <dgm:spPr/>
    </dgm:pt>
    <dgm:pt modelId="{00819249-24FB-412F-AEAE-57BE19269CEB}" type="pres">
      <dgm:prSet presAssocID="{45C1D55F-CA2D-413F-995F-B0E7938DB825}" presName="imageRepeatNode" presStyleLbl="alignAcc1" presStyleIdx="1" presStyleCnt="7"/>
      <dgm:spPr/>
    </dgm:pt>
    <dgm:pt modelId="{2F081EBC-EF2E-4492-9C33-EAA12C8058EA}" type="pres">
      <dgm:prSet presAssocID="{45C1D55F-CA2D-413F-995F-B0E7938DB825}" presName="imageaccent2" presStyleCnt="0"/>
      <dgm:spPr/>
    </dgm:pt>
    <dgm:pt modelId="{DA112301-F790-4C1D-AD5A-AAA17A0B16E3}" type="pres">
      <dgm:prSet presAssocID="{45C1D55F-CA2D-413F-995F-B0E7938DB825}" presName="accentRepeatNode" presStyleLbl="solidAlignAcc1" presStyleIdx="3" presStyleCnt="14"/>
      <dgm:spPr/>
    </dgm:pt>
    <dgm:pt modelId="{6EC05014-B6B9-4DE5-B28F-D2909AEFA2BF}" type="pres">
      <dgm:prSet presAssocID="{56A561E3-857F-4B26-8016-37349B6C8FFB}" presName="text3" presStyleCnt="0"/>
      <dgm:spPr/>
    </dgm:pt>
    <dgm:pt modelId="{97B52BC3-772F-4BC6-91C9-A4D77341199F}" type="pres">
      <dgm:prSet presAssocID="{56A561E3-857F-4B26-8016-37349B6C8FFB}" presName="textRepeatNode" presStyleLbl="alignNode1" presStyleIdx="2" presStyleCnt="7">
        <dgm:presLayoutVars>
          <dgm:chMax val="0"/>
          <dgm:chPref val="0"/>
          <dgm:bulletEnabled val="1"/>
        </dgm:presLayoutVars>
      </dgm:prSet>
      <dgm:spPr/>
    </dgm:pt>
    <dgm:pt modelId="{437D809F-E1BC-44C0-B04A-04892EC4C31C}" type="pres">
      <dgm:prSet presAssocID="{56A561E3-857F-4B26-8016-37349B6C8FFB}" presName="textaccent3" presStyleCnt="0"/>
      <dgm:spPr/>
    </dgm:pt>
    <dgm:pt modelId="{84152A14-5942-4F4C-AAB3-CD446C23D4B1}" type="pres">
      <dgm:prSet presAssocID="{56A561E3-857F-4B26-8016-37349B6C8FFB}" presName="accentRepeatNode" presStyleLbl="solidAlignAcc1" presStyleIdx="4" presStyleCnt="14"/>
      <dgm:spPr/>
    </dgm:pt>
    <dgm:pt modelId="{E9FD0D4A-0D43-41A3-B539-426ABE6E84C4}" type="pres">
      <dgm:prSet presAssocID="{BD1C3F48-1B58-4BEA-8E92-BDFC952088A6}" presName="image3" presStyleCnt="0"/>
      <dgm:spPr/>
    </dgm:pt>
    <dgm:pt modelId="{9C266E34-123A-416D-955F-28DFBE695B98}" type="pres">
      <dgm:prSet presAssocID="{BD1C3F48-1B58-4BEA-8E92-BDFC952088A6}" presName="imageRepeatNode" presStyleLbl="alignAcc1" presStyleIdx="2" presStyleCnt="7"/>
      <dgm:spPr/>
    </dgm:pt>
    <dgm:pt modelId="{EA9A24C8-7E88-45BB-A9B5-1B22E6EE4B5A}" type="pres">
      <dgm:prSet presAssocID="{BD1C3F48-1B58-4BEA-8E92-BDFC952088A6}" presName="imageaccent3" presStyleCnt="0"/>
      <dgm:spPr/>
    </dgm:pt>
    <dgm:pt modelId="{83C6FFD9-DDCB-4D23-83D8-FE442B13E808}" type="pres">
      <dgm:prSet presAssocID="{BD1C3F48-1B58-4BEA-8E92-BDFC952088A6}" presName="accentRepeatNode" presStyleLbl="solidAlignAcc1" presStyleIdx="5" presStyleCnt="14"/>
      <dgm:spPr/>
    </dgm:pt>
    <dgm:pt modelId="{8E26568C-8FE4-47CF-96D2-8EDDDA15C75B}" type="pres">
      <dgm:prSet presAssocID="{F756D5AD-9284-4D4E-9706-262CDEA440F7}" presName="text4" presStyleCnt="0"/>
      <dgm:spPr/>
    </dgm:pt>
    <dgm:pt modelId="{5B8E7D55-69B0-4011-85F3-290877A10465}" type="pres">
      <dgm:prSet presAssocID="{F756D5AD-9284-4D4E-9706-262CDEA440F7}" presName="textRepeatNode" presStyleLbl="alignNode1" presStyleIdx="3" presStyleCnt="7">
        <dgm:presLayoutVars>
          <dgm:chMax val="0"/>
          <dgm:chPref val="0"/>
          <dgm:bulletEnabled val="1"/>
        </dgm:presLayoutVars>
      </dgm:prSet>
      <dgm:spPr/>
    </dgm:pt>
    <dgm:pt modelId="{8059E55E-A89D-4B5A-ADFB-47B56256CA76}" type="pres">
      <dgm:prSet presAssocID="{F756D5AD-9284-4D4E-9706-262CDEA440F7}" presName="textaccent4" presStyleCnt="0"/>
      <dgm:spPr/>
    </dgm:pt>
    <dgm:pt modelId="{8F3734CF-EA5A-4DF2-83BA-65B02A35C212}" type="pres">
      <dgm:prSet presAssocID="{F756D5AD-9284-4D4E-9706-262CDEA440F7}" presName="accentRepeatNode" presStyleLbl="solidAlignAcc1" presStyleIdx="6" presStyleCnt="14"/>
      <dgm:spPr/>
    </dgm:pt>
    <dgm:pt modelId="{D45E91EF-A7BA-4BFE-9797-5A74E97D0ED2}" type="pres">
      <dgm:prSet presAssocID="{EC273D62-6B9C-4493-96B2-13BD996E1D3B}" presName="image4" presStyleCnt="0"/>
      <dgm:spPr/>
    </dgm:pt>
    <dgm:pt modelId="{4A033707-6FB4-4E76-93E7-E780E7BC475B}" type="pres">
      <dgm:prSet presAssocID="{EC273D62-6B9C-4493-96B2-13BD996E1D3B}" presName="imageRepeatNode" presStyleLbl="alignAcc1" presStyleIdx="3" presStyleCnt="7"/>
      <dgm:spPr/>
    </dgm:pt>
    <dgm:pt modelId="{A5609588-A094-4B60-9D2D-B9A59A81FE91}" type="pres">
      <dgm:prSet presAssocID="{EC273D62-6B9C-4493-96B2-13BD996E1D3B}" presName="imageaccent4" presStyleCnt="0"/>
      <dgm:spPr/>
    </dgm:pt>
    <dgm:pt modelId="{DCAD0EEC-DF8E-48C9-8678-FCAAC9EB44FB}" type="pres">
      <dgm:prSet presAssocID="{EC273D62-6B9C-4493-96B2-13BD996E1D3B}" presName="accentRepeatNode" presStyleLbl="solidAlignAcc1" presStyleIdx="7" presStyleCnt="14"/>
      <dgm:spPr/>
    </dgm:pt>
    <dgm:pt modelId="{ADDEFE78-56A2-4833-9D1F-635FAC91FEE6}" type="pres">
      <dgm:prSet presAssocID="{6F7A8DA7-4169-4F4F-9BBD-9B331A5F613B}" presName="text5" presStyleCnt="0"/>
      <dgm:spPr/>
    </dgm:pt>
    <dgm:pt modelId="{6F78C5EE-B9A4-48F8-B58D-502FA6B1B475}" type="pres">
      <dgm:prSet presAssocID="{6F7A8DA7-4169-4F4F-9BBD-9B331A5F613B}" presName="textRepeatNode" presStyleLbl="alignNode1" presStyleIdx="4" presStyleCnt="7">
        <dgm:presLayoutVars>
          <dgm:chMax val="0"/>
          <dgm:chPref val="0"/>
          <dgm:bulletEnabled val="1"/>
        </dgm:presLayoutVars>
      </dgm:prSet>
      <dgm:spPr/>
    </dgm:pt>
    <dgm:pt modelId="{BE38AC06-7806-4DA2-AA5A-2866F4217483}" type="pres">
      <dgm:prSet presAssocID="{6F7A8DA7-4169-4F4F-9BBD-9B331A5F613B}" presName="textaccent5" presStyleCnt="0"/>
      <dgm:spPr/>
    </dgm:pt>
    <dgm:pt modelId="{07ED041D-2E5E-40EA-B7A3-864870FBBAC4}" type="pres">
      <dgm:prSet presAssocID="{6F7A8DA7-4169-4F4F-9BBD-9B331A5F613B}" presName="accentRepeatNode" presStyleLbl="solidAlignAcc1" presStyleIdx="8" presStyleCnt="14"/>
      <dgm:spPr/>
    </dgm:pt>
    <dgm:pt modelId="{561E0F70-A4DF-43A0-BD93-CDF86A048656}" type="pres">
      <dgm:prSet presAssocID="{F009B2E0-3B91-45E8-AC43-C48E8258A0D5}" presName="image5" presStyleCnt="0"/>
      <dgm:spPr/>
    </dgm:pt>
    <dgm:pt modelId="{9A300001-DB97-4A93-90DC-770364B30C03}" type="pres">
      <dgm:prSet presAssocID="{F009B2E0-3B91-45E8-AC43-C48E8258A0D5}" presName="imageRepeatNode" presStyleLbl="alignAcc1" presStyleIdx="4" presStyleCnt="7"/>
      <dgm:spPr/>
    </dgm:pt>
    <dgm:pt modelId="{26949F96-A702-4FE3-A0EE-2B76A6A3007E}" type="pres">
      <dgm:prSet presAssocID="{F009B2E0-3B91-45E8-AC43-C48E8258A0D5}" presName="imageaccent5" presStyleCnt="0"/>
      <dgm:spPr/>
    </dgm:pt>
    <dgm:pt modelId="{9F240FF8-BC34-455A-8308-C0FB4F06C49C}" type="pres">
      <dgm:prSet presAssocID="{F009B2E0-3B91-45E8-AC43-C48E8258A0D5}" presName="accentRepeatNode" presStyleLbl="solidAlignAcc1" presStyleIdx="9" presStyleCnt="14"/>
      <dgm:spPr/>
    </dgm:pt>
    <dgm:pt modelId="{8EBE1927-2187-47F1-A951-71B850917209}" type="pres">
      <dgm:prSet presAssocID="{E608367D-EFFD-4AF2-A354-C988475EC019}" presName="text6" presStyleCnt="0"/>
      <dgm:spPr/>
    </dgm:pt>
    <dgm:pt modelId="{7E74B06B-2312-4C7B-8B19-67AFA3B0C07E}" type="pres">
      <dgm:prSet presAssocID="{E608367D-EFFD-4AF2-A354-C988475EC019}" presName="textRepeatNode" presStyleLbl="alignNode1" presStyleIdx="5" presStyleCnt="7">
        <dgm:presLayoutVars>
          <dgm:chMax val="0"/>
          <dgm:chPref val="0"/>
          <dgm:bulletEnabled val="1"/>
        </dgm:presLayoutVars>
      </dgm:prSet>
      <dgm:spPr/>
    </dgm:pt>
    <dgm:pt modelId="{C5424ECD-2FD7-456B-9D9D-A6AC7114F16F}" type="pres">
      <dgm:prSet presAssocID="{E608367D-EFFD-4AF2-A354-C988475EC019}" presName="textaccent6" presStyleCnt="0"/>
      <dgm:spPr/>
    </dgm:pt>
    <dgm:pt modelId="{2EBAEF82-4529-4F9D-B0EE-AF98E5CC81D7}" type="pres">
      <dgm:prSet presAssocID="{E608367D-EFFD-4AF2-A354-C988475EC019}" presName="accentRepeatNode" presStyleLbl="solidAlignAcc1" presStyleIdx="10" presStyleCnt="14"/>
      <dgm:spPr/>
    </dgm:pt>
    <dgm:pt modelId="{2A9F28C1-DCFB-48C7-B0A9-46E82659935C}" type="pres">
      <dgm:prSet presAssocID="{BA6668F6-5AAB-4D0C-9A5B-EEBBEDFD89AF}" presName="image6" presStyleCnt="0"/>
      <dgm:spPr/>
    </dgm:pt>
    <dgm:pt modelId="{7D339BAE-5798-4D39-83D0-342058DC2836}" type="pres">
      <dgm:prSet presAssocID="{BA6668F6-5AAB-4D0C-9A5B-EEBBEDFD89AF}" presName="imageRepeatNode" presStyleLbl="alignAcc1" presStyleIdx="5" presStyleCnt="7"/>
      <dgm:spPr/>
    </dgm:pt>
    <dgm:pt modelId="{1A8E94E0-DC8C-4553-8360-A07724B9C6BA}" type="pres">
      <dgm:prSet presAssocID="{BA6668F6-5AAB-4D0C-9A5B-EEBBEDFD89AF}" presName="imageaccent6" presStyleCnt="0"/>
      <dgm:spPr/>
    </dgm:pt>
    <dgm:pt modelId="{74DF9258-31F2-493E-93C8-F433503FED73}" type="pres">
      <dgm:prSet presAssocID="{BA6668F6-5AAB-4D0C-9A5B-EEBBEDFD89AF}" presName="accentRepeatNode" presStyleLbl="solidAlignAcc1" presStyleIdx="11" presStyleCnt="14"/>
      <dgm:spPr/>
    </dgm:pt>
    <dgm:pt modelId="{52D19EEE-B7B5-4B19-B80F-C46FEBA512E8}" type="pres">
      <dgm:prSet presAssocID="{7F8FACEB-27F4-42CF-B202-DB3FB3D8060C}" presName="text7" presStyleCnt="0"/>
      <dgm:spPr/>
    </dgm:pt>
    <dgm:pt modelId="{B3E4CDDC-9881-415B-9C5C-00E42C9FC75A}" type="pres">
      <dgm:prSet presAssocID="{7F8FACEB-27F4-42CF-B202-DB3FB3D8060C}" presName="textRepeatNode" presStyleLbl="alignNode1" presStyleIdx="6" presStyleCnt="7">
        <dgm:presLayoutVars>
          <dgm:chMax val="0"/>
          <dgm:chPref val="0"/>
          <dgm:bulletEnabled val="1"/>
        </dgm:presLayoutVars>
      </dgm:prSet>
      <dgm:spPr/>
    </dgm:pt>
    <dgm:pt modelId="{C36EAEDC-ADB0-4C31-B8C3-57B711BB7B32}" type="pres">
      <dgm:prSet presAssocID="{7F8FACEB-27F4-42CF-B202-DB3FB3D8060C}" presName="textaccent7" presStyleCnt="0"/>
      <dgm:spPr/>
    </dgm:pt>
    <dgm:pt modelId="{90113D17-005E-46AB-95BA-0573D66CF43C}" type="pres">
      <dgm:prSet presAssocID="{7F8FACEB-27F4-42CF-B202-DB3FB3D8060C}" presName="accentRepeatNode" presStyleLbl="solidAlignAcc1" presStyleIdx="12" presStyleCnt="14"/>
      <dgm:spPr/>
    </dgm:pt>
    <dgm:pt modelId="{B9C8A9FB-C1F4-424D-B71F-63CEAF40CC00}" type="pres">
      <dgm:prSet presAssocID="{00EE2848-8431-4E80-8609-01825233B954}" presName="image7" presStyleCnt="0"/>
      <dgm:spPr/>
    </dgm:pt>
    <dgm:pt modelId="{12F657E4-F030-44D3-A5FC-22684AA90784}" type="pres">
      <dgm:prSet presAssocID="{00EE2848-8431-4E80-8609-01825233B954}" presName="imageRepeatNode" presStyleLbl="alignAcc1" presStyleIdx="6" presStyleCnt="7"/>
      <dgm:spPr/>
    </dgm:pt>
    <dgm:pt modelId="{E051A9BE-73DD-45D3-A213-5FBACC4A1B29}" type="pres">
      <dgm:prSet presAssocID="{00EE2848-8431-4E80-8609-01825233B954}" presName="imageaccent7" presStyleCnt="0"/>
      <dgm:spPr/>
    </dgm:pt>
    <dgm:pt modelId="{5144364A-915D-4471-8FE5-4F8F20470172}" type="pres">
      <dgm:prSet presAssocID="{00EE2848-8431-4E80-8609-01825233B954}" presName="accentRepeatNode" presStyleLbl="solidAlignAcc1" presStyleIdx="13" presStyleCnt="14"/>
      <dgm:spPr/>
    </dgm:pt>
  </dgm:ptLst>
  <dgm:cxnLst>
    <dgm:cxn modelId="{DBDFD928-2F20-4F0D-B7F9-A3F458B74FB2}" srcId="{9A2072C3-07E7-415E-9538-B178D5ABEA6D}" destId="{F756D5AD-9284-4D4E-9706-262CDEA440F7}" srcOrd="3" destOrd="0" parTransId="{C139B6EF-D948-4D66-89D8-0CD06CD2D6EE}" sibTransId="{EC273D62-6B9C-4493-96B2-13BD996E1D3B}"/>
    <dgm:cxn modelId="{3FB7E32F-E23E-442D-86B5-13146232CAF6}" type="presOf" srcId="{F009B2E0-3B91-45E8-AC43-C48E8258A0D5}" destId="{9A300001-DB97-4A93-90DC-770364B30C03}" srcOrd="0" destOrd="0" presId="urn:microsoft.com/office/officeart/2008/layout/HexagonCluster"/>
    <dgm:cxn modelId="{60251D36-1461-4424-AE10-55F98E908967}" type="presOf" srcId="{1DF42352-BB75-4B9C-99D9-B4345B89F451}" destId="{B513FDDD-BF04-4B51-92B7-9EA6D9C43B87}" srcOrd="0" destOrd="0" presId="urn:microsoft.com/office/officeart/2008/layout/HexagonCluster"/>
    <dgm:cxn modelId="{64C5C93F-BC97-4EF6-9A77-E1F306EC3D9C}" srcId="{9A2072C3-07E7-415E-9538-B178D5ABEA6D}" destId="{7F8FACEB-27F4-42CF-B202-DB3FB3D8060C}" srcOrd="6" destOrd="0" parTransId="{728EABB6-2AF7-4900-8F1E-DF59F2DE582B}" sibTransId="{00EE2848-8431-4E80-8609-01825233B954}"/>
    <dgm:cxn modelId="{20FB1F4E-38EA-4780-89AD-6FB2786FAFBE}" srcId="{9A2072C3-07E7-415E-9538-B178D5ABEA6D}" destId="{6F7A8DA7-4169-4F4F-9BBD-9B331A5F613B}" srcOrd="4" destOrd="0" parTransId="{CD031730-9D5A-4E38-896E-A09D210A21B3}" sibTransId="{F009B2E0-3B91-45E8-AC43-C48E8258A0D5}"/>
    <dgm:cxn modelId="{6C0C6C70-F9FA-4F63-8A50-6304F159CF4F}" srcId="{9A2072C3-07E7-415E-9538-B178D5ABEA6D}" destId="{E608367D-EFFD-4AF2-A354-C988475EC019}" srcOrd="5" destOrd="0" parTransId="{8C76DEB9-E459-4615-BE49-7F6B6AA013BC}" sibTransId="{BA6668F6-5AAB-4D0C-9A5B-EEBBEDFD89AF}"/>
    <dgm:cxn modelId="{B5741154-A683-4E77-BAFD-2A238ABB549F}" type="presOf" srcId="{CA5DA00B-36EA-4C40-B544-C35B63E5CD74}" destId="{4DC9F35B-E4D7-4215-A842-4BBC75FA70F0}" srcOrd="0" destOrd="0" presId="urn:microsoft.com/office/officeart/2008/layout/HexagonCluster"/>
    <dgm:cxn modelId="{E5E0CF54-B01D-41D1-84F1-31E53879B06B}" type="presOf" srcId="{6F7A8DA7-4169-4F4F-9BBD-9B331A5F613B}" destId="{6F78C5EE-B9A4-48F8-B58D-502FA6B1B475}" srcOrd="0" destOrd="0" presId="urn:microsoft.com/office/officeart/2008/layout/HexagonCluster"/>
    <dgm:cxn modelId="{21060184-98C9-46EF-BD08-6C0241675BB3}" type="presOf" srcId="{00EE2848-8431-4E80-8609-01825233B954}" destId="{12F657E4-F030-44D3-A5FC-22684AA90784}" srcOrd="0" destOrd="0" presId="urn:microsoft.com/office/officeart/2008/layout/HexagonCluster"/>
    <dgm:cxn modelId="{203B9E84-FAF1-4048-B585-071B37286389}" type="presOf" srcId="{BA6668F6-5AAB-4D0C-9A5B-EEBBEDFD89AF}" destId="{7D339BAE-5798-4D39-83D0-342058DC2836}" srcOrd="0" destOrd="0" presId="urn:microsoft.com/office/officeart/2008/layout/HexagonCluster"/>
    <dgm:cxn modelId="{0DC2EF89-277E-4CDF-9B6C-19A30F2EC149}" srcId="{9A2072C3-07E7-415E-9538-B178D5ABEA6D}" destId="{CA5DA00B-36EA-4C40-B544-C35B63E5CD74}" srcOrd="1" destOrd="0" parTransId="{D35BB0D5-0761-4A68-9416-7F03383C803D}" sibTransId="{45C1D55F-CA2D-413F-995F-B0E7938DB825}"/>
    <dgm:cxn modelId="{4B71FC8C-514E-4A1F-AC17-53AAEA13A002}" type="presOf" srcId="{7F8FACEB-27F4-42CF-B202-DB3FB3D8060C}" destId="{B3E4CDDC-9881-415B-9C5C-00E42C9FC75A}" srcOrd="0" destOrd="0" presId="urn:microsoft.com/office/officeart/2008/layout/HexagonCluster"/>
    <dgm:cxn modelId="{B7AA3E9F-2DE5-4455-8DAE-9D2E769582BB}" type="presOf" srcId="{F756D5AD-9284-4D4E-9706-262CDEA440F7}" destId="{5B8E7D55-69B0-4011-85F3-290877A10465}" srcOrd="0" destOrd="0" presId="urn:microsoft.com/office/officeart/2008/layout/HexagonCluster"/>
    <dgm:cxn modelId="{F34722A6-5774-48AA-A65E-F69127F2137D}" type="presOf" srcId="{124198C0-A20F-4EAF-9E42-9315369A6D20}" destId="{AA3437DF-4B4D-4602-82F5-EAC3F2A802EA}" srcOrd="0" destOrd="0" presId="urn:microsoft.com/office/officeart/2008/layout/HexagonCluster"/>
    <dgm:cxn modelId="{C0167AAF-9651-4B29-9D1A-C4F15447B7AC}" type="presOf" srcId="{45C1D55F-CA2D-413F-995F-B0E7938DB825}" destId="{00819249-24FB-412F-AEAE-57BE19269CEB}" srcOrd="0" destOrd="0" presId="urn:microsoft.com/office/officeart/2008/layout/HexagonCluster"/>
    <dgm:cxn modelId="{46B1EFBA-F4CB-464C-82D0-8E3CFB532464}" type="presOf" srcId="{EC273D62-6B9C-4493-96B2-13BD996E1D3B}" destId="{4A033707-6FB4-4E76-93E7-E780E7BC475B}" srcOrd="0" destOrd="0" presId="urn:microsoft.com/office/officeart/2008/layout/HexagonCluster"/>
    <dgm:cxn modelId="{97CEC6CB-AD82-4787-9563-F44DEFC4CCDE}" type="presOf" srcId="{E608367D-EFFD-4AF2-A354-C988475EC019}" destId="{7E74B06B-2312-4C7B-8B19-67AFA3B0C07E}" srcOrd="0" destOrd="0" presId="urn:microsoft.com/office/officeart/2008/layout/HexagonCluster"/>
    <dgm:cxn modelId="{E325DCD0-0CE5-406B-A104-FFB0F63209B2}" srcId="{9A2072C3-07E7-415E-9538-B178D5ABEA6D}" destId="{56A561E3-857F-4B26-8016-37349B6C8FFB}" srcOrd="2" destOrd="0" parTransId="{25A64158-F65A-4A0D-9B01-D9EBF69BA503}" sibTransId="{BD1C3F48-1B58-4BEA-8E92-BDFC952088A6}"/>
    <dgm:cxn modelId="{8B2C4CDD-D554-4A9A-9391-5AABBA3C07CD}" type="presOf" srcId="{56A561E3-857F-4B26-8016-37349B6C8FFB}" destId="{97B52BC3-772F-4BC6-91C9-A4D77341199F}" srcOrd="0" destOrd="0" presId="urn:microsoft.com/office/officeart/2008/layout/HexagonCluster"/>
    <dgm:cxn modelId="{A5855BED-2594-44A7-9C6E-FE0F5C7CF89A}" type="presOf" srcId="{BD1C3F48-1B58-4BEA-8E92-BDFC952088A6}" destId="{9C266E34-123A-416D-955F-28DFBE695B98}" srcOrd="0" destOrd="0" presId="urn:microsoft.com/office/officeart/2008/layout/HexagonCluster"/>
    <dgm:cxn modelId="{F24B9DFC-09BF-4639-8E25-F7CA990E6DC6}" type="presOf" srcId="{9A2072C3-07E7-415E-9538-B178D5ABEA6D}" destId="{F1C780DE-CB04-4BC8-9AB6-4FEAD969C21B}" srcOrd="0" destOrd="0" presId="urn:microsoft.com/office/officeart/2008/layout/HexagonCluster"/>
    <dgm:cxn modelId="{57C957FE-A7E7-4967-B171-8045AF858A09}" srcId="{9A2072C3-07E7-415E-9538-B178D5ABEA6D}" destId="{124198C0-A20F-4EAF-9E42-9315369A6D20}" srcOrd="0" destOrd="0" parTransId="{A061A960-3784-440E-A83C-2661E282AF84}" sibTransId="{1DF42352-BB75-4B9C-99D9-B4345B89F451}"/>
    <dgm:cxn modelId="{3D921D84-478C-4C0C-AC09-F979E8D66C25}" type="presParOf" srcId="{F1C780DE-CB04-4BC8-9AB6-4FEAD969C21B}" destId="{8EC72826-B54C-445F-8DE8-2090F5515BF2}" srcOrd="0" destOrd="0" presId="urn:microsoft.com/office/officeart/2008/layout/HexagonCluster"/>
    <dgm:cxn modelId="{D50C364D-B286-4EEA-8C16-C5E4577BE79D}" type="presParOf" srcId="{8EC72826-B54C-445F-8DE8-2090F5515BF2}" destId="{AA3437DF-4B4D-4602-82F5-EAC3F2A802EA}" srcOrd="0" destOrd="0" presId="urn:microsoft.com/office/officeart/2008/layout/HexagonCluster"/>
    <dgm:cxn modelId="{E76C8B92-A629-4075-817D-AD0271944A9D}" type="presParOf" srcId="{F1C780DE-CB04-4BC8-9AB6-4FEAD969C21B}" destId="{81E512C2-EEBE-4739-84F2-516E2066E97A}" srcOrd="1" destOrd="0" presId="urn:microsoft.com/office/officeart/2008/layout/HexagonCluster"/>
    <dgm:cxn modelId="{AD49E77D-F518-495A-BA9E-9CB26945D821}" type="presParOf" srcId="{81E512C2-EEBE-4739-84F2-516E2066E97A}" destId="{9CC19B7A-2ED4-4779-8F65-F57AB07EEA3C}" srcOrd="0" destOrd="0" presId="urn:microsoft.com/office/officeart/2008/layout/HexagonCluster"/>
    <dgm:cxn modelId="{6628861D-8EDF-40AA-A413-60EFD4290DD7}" type="presParOf" srcId="{F1C780DE-CB04-4BC8-9AB6-4FEAD969C21B}" destId="{CF64968C-A73E-41D5-9331-BF1CEB4B8485}" srcOrd="2" destOrd="0" presId="urn:microsoft.com/office/officeart/2008/layout/HexagonCluster"/>
    <dgm:cxn modelId="{AEE03EB6-94DF-40D9-BBD6-7A2C0C314118}" type="presParOf" srcId="{CF64968C-A73E-41D5-9331-BF1CEB4B8485}" destId="{B513FDDD-BF04-4B51-92B7-9EA6D9C43B87}" srcOrd="0" destOrd="0" presId="urn:microsoft.com/office/officeart/2008/layout/HexagonCluster"/>
    <dgm:cxn modelId="{65570F7A-3735-49F5-A4B3-D403B974F668}" type="presParOf" srcId="{F1C780DE-CB04-4BC8-9AB6-4FEAD969C21B}" destId="{D7D2113C-B617-4F84-8D7D-01E192A79DC5}" srcOrd="3" destOrd="0" presId="urn:microsoft.com/office/officeart/2008/layout/HexagonCluster"/>
    <dgm:cxn modelId="{8D3644B5-09BC-4A16-8A63-806DC2CA752D}" type="presParOf" srcId="{D7D2113C-B617-4F84-8D7D-01E192A79DC5}" destId="{5124909F-F939-43FA-AD73-7DF40E7F75A4}" srcOrd="0" destOrd="0" presId="urn:microsoft.com/office/officeart/2008/layout/HexagonCluster"/>
    <dgm:cxn modelId="{EFBF1102-6DAA-4E6E-8DE2-7AD359045C86}" type="presParOf" srcId="{F1C780DE-CB04-4BC8-9AB6-4FEAD969C21B}" destId="{F89E39BB-FDFD-4EFC-A33A-4D26844A5B9F}" srcOrd="4" destOrd="0" presId="urn:microsoft.com/office/officeart/2008/layout/HexagonCluster"/>
    <dgm:cxn modelId="{51EB90BA-448B-414F-B0D8-A314F3A2C5D2}" type="presParOf" srcId="{F89E39BB-FDFD-4EFC-A33A-4D26844A5B9F}" destId="{4DC9F35B-E4D7-4215-A842-4BBC75FA70F0}" srcOrd="0" destOrd="0" presId="urn:microsoft.com/office/officeart/2008/layout/HexagonCluster"/>
    <dgm:cxn modelId="{4065A8B5-EDA6-4B12-B818-D75097ED2179}" type="presParOf" srcId="{F1C780DE-CB04-4BC8-9AB6-4FEAD969C21B}" destId="{25899016-C9BA-406E-964B-B8F99451C511}" srcOrd="5" destOrd="0" presId="urn:microsoft.com/office/officeart/2008/layout/HexagonCluster"/>
    <dgm:cxn modelId="{D5727AC0-37E7-4EA8-AF73-645C08558B12}" type="presParOf" srcId="{25899016-C9BA-406E-964B-B8F99451C511}" destId="{BE8A9301-7D6E-44E6-ABE0-F8320B70DB19}" srcOrd="0" destOrd="0" presId="urn:microsoft.com/office/officeart/2008/layout/HexagonCluster"/>
    <dgm:cxn modelId="{0FA9948C-E1BF-44D4-975D-16826D1D4B65}" type="presParOf" srcId="{F1C780DE-CB04-4BC8-9AB6-4FEAD969C21B}" destId="{43E9680D-45E7-416E-BCA9-9FCF2C079AD1}" srcOrd="6" destOrd="0" presId="urn:microsoft.com/office/officeart/2008/layout/HexagonCluster"/>
    <dgm:cxn modelId="{88137CFF-DE96-4AB4-A3F0-AE9887FCE7C9}" type="presParOf" srcId="{43E9680D-45E7-416E-BCA9-9FCF2C079AD1}" destId="{00819249-24FB-412F-AEAE-57BE19269CEB}" srcOrd="0" destOrd="0" presId="urn:microsoft.com/office/officeart/2008/layout/HexagonCluster"/>
    <dgm:cxn modelId="{91E463ED-8033-4CE3-A74E-092BB9F20DC1}" type="presParOf" srcId="{F1C780DE-CB04-4BC8-9AB6-4FEAD969C21B}" destId="{2F081EBC-EF2E-4492-9C33-EAA12C8058EA}" srcOrd="7" destOrd="0" presId="urn:microsoft.com/office/officeart/2008/layout/HexagonCluster"/>
    <dgm:cxn modelId="{5389E02B-7A6F-4AA0-96E3-97F86B9ABC27}" type="presParOf" srcId="{2F081EBC-EF2E-4492-9C33-EAA12C8058EA}" destId="{DA112301-F790-4C1D-AD5A-AAA17A0B16E3}" srcOrd="0" destOrd="0" presId="urn:microsoft.com/office/officeart/2008/layout/HexagonCluster"/>
    <dgm:cxn modelId="{E73C3E67-8B5A-4F67-8A1A-988E69B17C98}" type="presParOf" srcId="{F1C780DE-CB04-4BC8-9AB6-4FEAD969C21B}" destId="{6EC05014-B6B9-4DE5-B28F-D2909AEFA2BF}" srcOrd="8" destOrd="0" presId="urn:microsoft.com/office/officeart/2008/layout/HexagonCluster"/>
    <dgm:cxn modelId="{9BD54700-F71C-43F5-ABC1-DE66F9A075E9}" type="presParOf" srcId="{6EC05014-B6B9-4DE5-B28F-D2909AEFA2BF}" destId="{97B52BC3-772F-4BC6-91C9-A4D77341199F}" srcOrd="0" destOrd="0" presId="urn:microsoft.com/office/officeart/2008/layout/HexagonCluster"/>
    <dgm:cxn modelId="{1C24A947-F3F3-49A2-A696-6A0248A2ADEE}" type="presParOf" srcId="{F1C780DE-CB04-4BC8-9AB6-4FEAD969C21B}" destId="{437D809F-E1BC-44C0-B04A-04892EC4C31C}" srcOrd="9" destOrd="0" presId="urn:microsoft.com/office/officeart/2008/layout/HexagonCluster"/>
    <dgm:cxn modelId="{49C7F489-BE2B-431C-BF6A-87B58318FBD8}" type="presParOf" srcId="{437D809F-E1BC-44C0-B04A-04892EC4C31C}" destId="{84152A14-5942-4F4C-AAB3-CD446C23D4B1}" srcOrd="0" destOrd="0" presId="urn:microsoft.com/office/officeart/2008/layout/HexagonCluster"/>
    <dgm:cxn modelId="{7242D16B-C983-4455-9934-97C56B99A663}" type="presParOf" srcId="{F1C780DE-CB04-4BC8-9AB6-4FEAD969C21B}" destId="{E9FD0D4A-0D43-41A3-B539-426ABE6E84C4}" srcOrd="10" destOrd="0" presId="urn:microsoft.com/office/officeart/2008/layout/HexagonCluster"/>
    <dgm:cxn modelId="{64BCA117-28BC-4E7B-ADC5-1A958B3E500E}" type="presParOf" srcId="{E9FD0D4A-0D43-41A3-B539-426ABE6E84C4}" destId="{9C266E34-123A-416D-955F-28DFBE695B98}" srcOrd="0" destOrd="0" presId="urn:microsoft.com/office/officeart/2008/layout/HexagonCluster"/>
    <dgm:cxn modelId="{179A9378-6602-4359-9C6E-4AF8F68DABF7}" type="presParOf" srcId="{F1C780DE-CB04-4BC8-9AB6-4FEAD969C21B}" destId="{EA9A24C8-7E88-45BB-A9B5-1B22E6EE4B5A}" srcOrd="11" destOrd="0" presId="urn:microsoft.com/office/officeart/2008/layout/HexagonCluster"/>
    <dgm:cxn modelId="{30FFEACE-9568-40E7-ADFB-6A63C1E373E2}" type="presParOf" srcId="{EA9A24C8-7E88-45BB-A9B5-1B22E6EE4B5A}" destId="{83C6FFD9-DDCB-4D23-83D8-FE442B13E808}" srcOrd="0" destOrd="0" presId="urn:microsoft.com/office/officeart/2008/layout/HexagonCluster"/>
    <dgm:cxn modelId="{4C653399-CB6D-4A84-A713-9ED84F591BC0}" type="presParOf" srcId="{F1C780DE-CB04-4BC8-9AB6-4FEAD969C21B}" destId="{8E26568C-8FE4-47CF-96D2-8EDDDA15C75B}" srcOrd="12" destOrd="0" presId="urn:microsoft.com/office/officeart/2008/layout/HexagonCluster"/>
    <dgm:cxn modelId="{BDEE4ECD-99E6-403A-BE2C-1835753C9F67}" type="presParOf" srcId="{8E26568C-8FE4-47CF-96D2-8EDDDA15C75B}" destId="{5B8E7D55-69B0-4011-85F3-290877A10465}" srcOrd="0" destOrd="0" presId="urn:microsoft.com/office/officeart/2008/layout/HexagonCluster"/>
    <dgm:cxn modelId="{16F30EB5-38D7-410A-BF4F-AADAA1417651}" type="presParOf" srcId="{F1C780DE-CB04-4BC8-9AB6-4FEAD969C21B}" destId="{8059E55E-A89D-4B5A-ADFB-47B56256CA76}" srcOrd="13" destOrd="0" presId="urn:microsoft.com/office/officeart/2008/layout/HexagonCluster"/>
    <dgm:cxn modelId="{D43DA422-71EF-41CD-8A18-1D2851BAF258}" type="presParOf" srcId="{8059E55E-A89D-4B5A-ADFB-47B56256CA76}" destId="{8F3734CF-EA5A-4DF2-83BA-65B02A35C212}" srcOrd="0" destOrd="0" presId="urn:microsoft.com/office/officeart/2008/layout/HexagonCluster"/>
    <dgm:cxn modelId="{C80B7EA7-3CCB-4937-9A4C-B775392D788C}" type="presParOf" srcId="{F1C780DE-CB04-4BC8-9AB6-4FEAD969C21B}" destId="{D45E91EF-A7BA-4BFE-9797-5A74E97D0ED2}" srcOrd="14" destOrd="0" presId="urn:microsoft.com/office/officeart/2008/layout/HexagonCluster"/>
    <dgm:cxn modelId="{0B91928F-1CDC-4AE3-8B6F-46AC3DDDA493}" type="presParOf" srcId="{D45E91EF-A7BA-4BFE-9797-5A74E97D0ED2}" destId="{4A033707-6FB4-4E76-93E7-E780E7BC475B}" srcOrd="0" destOrd="0" presId="urn:microsoft.com/office/officeart/2008/layout/HexagonCluster"/>
    <dgm:cxn modelId="{CD4A419D-AB5A-439C-AA26-E269D05857E1}" type="presParOf" srcId="{F1C780DE-CB04-4BC8-9AB6-4FEAD969C21B}" destId="{A5609588-A094-4B60-9D2D-B9A59A81FE91}" srcOrd="15" destOrd="0" presId="urn:microsoft.com/office/officeart/2008/layout/HexagonCluster"/>
    <dgm:cxn modelId="{003578AD-0581-4A0D-9D14-4CCAF7811DEB}" type="presParOf" srcId="{A5609588-A094-4B60-9D2D-B9A59A81FE91}" destId="{DCAD0EEC-DF8E-48C9-8678-FCAAC9EB44FB}" srcOrd="0" destOrd="0" presId="urn:microsoft.com/office/officeart/2008/layout/HexagonCluster"/>
    <dgm:cxn modelId="{DE83CD61-3F09-4BC7-AD80-0B70FEF5816A}" type="presParOf" srcId="{F1C780DE-CB04-4BC8-9AB6-4FEAD969C21B}" destId="{ADDEFE78-56A2-4833-9D1F-635FAC91FEE6}" srcOrd="16" destOrd="0" presId="urn:microsoft.com/office/officeart/2008/layout/HexagonCluster"/>
    <dgm:cxn modelId="{B2AF6B97-0B47-447B-9247-C4DDD2C2D455}" type="presParOf" srcId="{ADDEFE78-56A2-4833-9D1F-635FAC91FEE6}" destId="{6F78C5EE-B9A4-48F8-B58D-502FA6B1B475}" srcOrd="0" destOrd="0" presId="urn:microsoft.com/office/officeart/2008/layout/HexagonCluster"/>
    <dgm:cxn modelId="{BFF11417-A06C-4DE7-AA57-CD1CF323608C}" type="presParOf" srcId="{F1C780DE-CB04-4BC8-9AB6-4FEAD969C21B}" destId="{BE38AC06-7806-4DA2-AA5A-2866F4217483}" srcOrd="17" destOrd="0" presId="urn:microsoft.com/office/officeart/2008/layout/HexagonCluster"/>
    <dgm:cxn modelId="{86BC3B86-2DE1-41F4-8219-7A56F5260F4F}" type="presParOf" srcId="{BE38AC06-7806-4DA2-AA5A-2866F4217483}" destId="{07ED041D-2E5E-40EA-B7A3-864870FBBAC4}" srcOrd="0" destOrd="0" presId="urn:microsoft.com/office/officeart/2008/layout/HexagonCluster"/>
    <dgm:cxn modelId="{33077305-AF30-4D73-BCD4-BD376C5BFA95}" type="presParOf" srcId="{F1C780DE-CB04-4BC8-9AB6-4FEAD969C21B}" destId="{561E0F70-A4DF-43A0-BD93-CDF86A048656}" srcOrd="18" destOrd="0" presId="urn:microsoft.com/office/officeart/2008/layout/HexagonCluster"/>
    <dgm:cxn modelId="{FB404E28-E933-47BC-B049-92D1B3AAC44B}" type="presParOf" srcId="{561E0F70-A4DF-43A0-BD93-CDF86A048656}" destId="{9A300001-DB97-4A93-90DC-770364B30C03}" srcOrd="0" destOrd="0" presId="urn:microsoft.com/office/officeart/2008/layout/HexagonCluster"/>
    <dgm:cxn modelId="{974A38D9-E162-4F2E-9E2C-EBBF096DDB34}" type="presParOf" srcId="{F1C780DE-CB04-4BC8-9AB6-4FEAD969C21B}" destId="{26949F96-A702-4FE3-A0EE-2B76A6A3007E}" srcOrd="19" destOrd="0" presId="urn:microsoft.com/office/officeart/2008/layout/HexagonCluster"/>
    <dgm:cxn modelId="{51B16FD9-3497-42AE-9385-FD6453DF3092}" type="presParOf" srcId="{26949F96-A702-4FE3-A0EE-2B76A6A3007E}" destId="{9F240FF8-BC34-455A-8308-C0FB4F06C49C}" srcOrd="0" destOrd="0" presId="urn:microsoft.com/office/officeart/2008/layout/HexagonCluster"/>
    <dgm:cxn modelId="{517AACCB-8347-4B71-AA48-8C4E64B90B90}" type="presParOf" srcId="{F1C780DE-CB04-4BC8-9AB6-4FEAD969C21B}" destId="{8EBE1927-2187-47F1-A951-71B850917209}" srcOrd="20" destOrd="0" presId="urn:microsoft.com/office/officeart/2008/layout/HexagonCluster"/>
    <dgm:cxn modelId="{329D1E58-A475-42FD-882B-981A77654C1A}" type="presParOf" srcId="{8EBE1927-2187-47F1-A951-71B850917209}" destId="{7E74B06B-2312-4C7B-8B19-67AFA3B0C07E}" srcOrd="0" destOrd="0" presId="urn:microsoft.com/office/officeart/2008/layout/HexagonCluster"/>
    <dgm:cxn modelId="{1AB9BBB1-C813-4DD9-9374-CCAD3E80D203}" type="presParOf" srcId="{F1C780DE-CB04-4BC8-9AB6-4FEAD969C21B}" destId="{C5424ECD-2FD7-456B-9D9D-A6AC7114F16F}" srcOrd="21" destOrd="0" presId="urn:microsoft.com/office/officeart/2008/layout/HexagonCluster"/>
    <dgm:cxn modelId="{3EE2ED79-1BB1-40C1-9B1E-5EF56F90701F}" type="presParOf" srcId="{C5424ECD-2FD7-456B-9D9D-A6AC7114F16F}" destId="{2EBAEF82-4529-4F9D-B0EE-AF98E5CC81D7}" srcOrd="0" destOrd="0" presId="urn:microsoft.com/office/officeart/2008/layout/HexagonCluster"/>
    <dgm:cxn modelId="{B5B39ECC-E633-4C47-B104-8CFAD895D7AD}" type="presParOf" srcId="{F1C780DE-CB04-4BC8-9AB6-4FEAD969C21B}" destId="{2A9F28C1-DCFB-48C7-B0A9-46E82659935C}" srcOrd="22" destOrd="0" presId="urn:microsoft.com/office/officeart/2008/layout/HexagonCluster"/>
    <dgm:cxn modelId="{5FE6C81F-2FF4-4B1A-B28C-416A03DF3B04}" type="presParOf" srcId="{2A9F28C1-DCFB-48C7-B0A9-46E82659935C}" destId="{7D339BAE-5798-4D39-83D0-342058DC2836}" srcOrd="0" destOrd="0" presId="urn:microsoft.com/office/officeart/2008/layout/HexagonCluster"/>
    <dgm:cxn modelId="{8ACC2DBB-5F54-4B99-A4D0-0904970E9F49}" type="presParOf" srcId="{F1C780DE-CB04-4BC8-9AB6-4FEAD969C21B}" destId="{1A8E94E0-DC8C-4553-8360-A07724B9C6BA}" srcOrd="23" destOrd="0" presId="urn:microsoft.com/office/officeart/2008/layout/HexagonCluster"/>
    <dgm:cxn modelId="{9C80B03A-14F9-419D-9143-A1D0969BE67B}" type="presParOf" srcId="{1A8E94E0-DC8C-4553-8360-A07724B9C6BA}" destId="{74DF9258-31F2-493E-93C8-F433503FED73}" srcOrd="0" destOrd="0" presId="urn:microsoft.com/office/officeart/2008/layout/HexagonCluster"/>
    <dgm:cxn modelId="{12F0F124-A0AA-45B7-B4FA-A7AC1590C04E}" type="presParOf" srcId="{F1C780DE-CB04-4BC8-9AB6-4FEAD969C21B}" destId="{52D19EEE-B7B5-4B19-B80F-C46FEBA512E8}" srcOrd="24" destOrd="0" presId="urn:microsoft.com/office/officeart/2008/layout/HexagonCluster"/>
    <dgm:cxn modelId="{FE518572-CC3E-4963-83CF-46765CC56859}" type="presParOf" srcId="{52D19EEE-B7B5-4B19-B80F-C46FEBA512E8}" destId="{B3E4CDDC-9881-415B-9C5C-00E42C9FC75A}" srcOrd="0" destOrd="0" presId="urn:microsoft.com/office/officeart/2008/layout/HexagonCluster"/>
    <dgm:cxn modelId="{5E23465A-6092-4AF1-91CE-369C654263F9}" type="presParOf" srcId="{F1C780DE-CB04-4BC8-9AB6-4FEAD969C21B}" destId="{C36EAEDC-ADB0-4C31-B8C3-57B711BB7B32}" srcOrd="25" destOrd="0" presId="urn:microsoft.com/office/officeart/2008/layout/HexagonCluster"/>
    <dgm:cxn modelId="{5E51D7EB-86B1-4075-BC1C-A556E4F5278E}" type="presParOf" srcId="{C36EAEDC-ADB0-4C31-B8C3-57B711BB7B32}" destId="{90113D17-005E-46AB-95BA-0573D66CF43C}" srcOrd="0" destOrd="0" presId="urn:microsoft.com/office/officeart/2008/layout/HexagonCluster"/>
    <dgm:cxn modelId="{8920BFFD-D050-4C2A-81FD-CF87AB2F2BB7}" type="presParOf" srcId="{F1C780DE-CB04-4BC8-9AB6-4FEAD969C21B}" destId="{B9C8A9FB-C1F4-424D-B71F-63CEAF40CC00}" srcOrd="26" destOrd="0" presId="urn:microsoft.com/office/officeart/2008/layout/HexagonCluster"/>
    <dgm:cxn modelId="{D7FA8F3D-2C00-401B-A246-10FF61747F9E}" type="presParOf" srcId="{B9C8A9FB-C1F4-424D-B71F-63CEAF40CC00}" destId="{12F657E4-F030-44D3-A5FC-22684AA90784}" srcOrd="0" destOrd="0" presId="urn:microsoft.com/office/officeart/2008/layout/HexagonCluster"/>
    <dgm:cxn modelId="{38A6C75E-A6CE-4268-8DC1-01CFC470446C}" type="presParOf" srcId="{F1C780DE-CB04-4BC8-9AB6-4FEAD969C21B}" destId="{E051A9BE-73DD-45D3-A213-5FBACC4A1B29}" srcOrd="27" destOrd="0" presId="urn:microsoft.com/office/officeart/2008/layout/HexagonCluster"/>
    <dgm:cxn modelId="{D728E264-323C-4F57-B424-EC187DFF6741}" type="presParOf" srcId="{E051A9BE-73DD-45D3-A213-5FBACC4A1B29}" destId="{5144364A-915D-4471-8FE5-4F8F2047017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2072C3-07E7-415E-9538-B178D5ABEA6D}" type="doc">
      <dgm:prSet loTypeId="urn:microsoft.com/office/officeart/2008/layout/HexagonCluster" loCatId="pictur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124198C0-A20F-4EAF-9E42-9315369A6D20}">
      <dgm:prSet phldrT="[Testo]" custT="1"/>
      <dgm:spPr/>
      <dgm:t>
        <a:bodyPr/>
        <a:lstStyle/>
        <a:p>
          <a:r>
            <a:rPr lang="it-IT" sz="1400" b="1" dirty="0"/>
            <a:t>Gestionali</a:t>
          </a:r>
        </a:p>
      </dgm:t>
    </dgm:pt>
    <dgm:pt modelId="{A061A960-3784-440E-A83C-2661E282AF84}" type="parTrans" cxnId="{57C957FE-A7E7-4967-B171-8045AF858A09}">
      <dgm:prSet/>
      <dgm:spPr/>
      <dgm:t>
        <a:bodyPr/>
        <a:lstStyle/>
        <a:p>
          <a:endParaRPr lang="it-IT"/>
        </a:p>
      </dgm:t>
    </dgm:pt>
    <dgm:pt modelId="{1DF42352-BB75-4B9C-99D9-B4345B89F451}" type="sibTrans" cxnId="{57C957FE-A7E7-4967-B171-8045AF858A09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CA5DA00B-36EA-4C40-B544-C35B63E5CD74}">
      <dgm:prSet phldrT="[Testo]" custT="1"/>
      <dgm:spPr/>
      <dgm:t>
        <a:bodyPr/>
        <a:lstStyle/>
        <a:p>
          <a:r>
            <a:rPr lang="it-IT" sz="1400" b="1" dirty="0"/>
            <a:t>Analisi e progettazione</a:t>
          </a:r>
        </a:p>
      </dgm:t>
    </dgm:pt>
    <dgm:pt modelId="{D35BB0D5-0761-4A68-9416-7F03383C803D}" type="parTrans" cxnId="{0DC2EF89-277E-4CDF-9B6C-19A30F2EC149}">
      <dgm:prSet/>
      <dgm:spPr/>
      <dgm:t>
        <a:bodyPr/>
        <a:lstStyle/>
        <a:p>
          <a:endParaRPr lang="it-IT"/>
        </a:p>
      </dgm:t>
    </dgm:pt>
    <dgm:pt modelId="{45C1D55F-CA2D-413F-995F-B0E7938DB825}" type="sibTrans" cxnId="{0DC2EF89-277E-4CDF-9B6C-19A30F2EC149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56A561E3-857F-4B26-8016-37349B6C8FFB}">
      <dgm:prSet phldrT="[Testo]" custT="1"/>
      <dgm:spPr/>
      <dgm:t>
        <a:bodyPr/>
        <a:lstStyle/>
        <a:p>
          <a:r>
            <a:rPr lang="it-IT" sz="1400" b="1" dirty="0"/>
            <a:t>E-commerce</a:t>
          </a:r>
        </a:p>
      </dgm:t>
    </dgm:pt>
    <dgm:pt modelId="{25A64158-F65A-4A0D-9B01-D9EBF69BA503}" type="parTrans" cxnId="{E325DCD0-0CE5-406B-A104-FFB0F63209B2}">
      <dgm:prSet/>
      <dgm:spPr/>
      <dgm:t>
        <a:bodyPr/>
        <a:lstStyle/>
        <a:p>
          <a:endParaRPr lang="it-IT"/>
        </a:p>
      </dgm:t>
    </dgm:pt>
    <dgm:pt modelId="{BD1C3F48-1B58-4BEA-8E92-BDFC952088A6}" type="sibTrans" cxnId="{E325DCD0-0CE5-406B-A104-FFB0F63209B2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F756D5AD-9284-4D4E-9706-262CDEA440F7}">
      <dgm:prSet phldrT="[Testo]" custT="1"/>
      <dgm:spPr/>
      <dgm:t>
        <a:bodyPr/>
        <a:lstStyle/>
        <a:p>
          <a:r>
            <a:rPr lang="it-IT" sz="1400" b="1" dirty="0"/>
            <a:t>Mobile</a:t>
          </a:r>
        </a:p>
      </dgm:t>
    </dgm:pt>
    <dgm:pt modelId="{C139B6EF-D948-4D66-89D8-0CD06CD2D6EE}" type="parTrans" cxnId="{DBDFD928-2F20-4F0D-B7F9-A3F458B74FB2}">
      <dgm:prSet/>
      <dgm:spPr/>
      <dgm:t>
        <a:bodyPr/>
        <a:lstStyle/>
        <a:p>
          <a:endParaRPr lang="it-IT"/>
        </a:p>
      </dgm:t>
    </dgm:pt>
    <dgm:pt modelId="{EC273D62-6B9C-4493-96B2-13BD996E1D3B}" type="sibTrans" cxnId="{DBDFD928-2F20-4F0D-B7F9-A3F458B74FB2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6F7A8DA7-4169-4F4F-9BBD-9B331A5F613B}">
      <dgm:prSet phldrT="[Testo]" custT="1"/>
      <dgm:spPr/>
      <dgm:t>
        <a:bodyPr/>
        <a:lstStyle/>
        <a:p>
          <a:r>
            <a:rPr lang="it-IT" sz="1400" b="1" dirty="0"/>
            <a:t>Gestione reti di computer</a:t>
          </a:r>
        </a:p>
      </dgm:t>
    </dgm:pt>
    <dgm:pt modelId="{CD031730-9D5A-4E38-896E-A09D210A21B3}" type="parTrans" cxnId="{20FB1F4E-38EA-4780-89AD-6FB2786FAFBE}">
      <dgm:prSet/>
      <dgm:spPr/>
      <dgm:t>
        <a:bodyPr/>
        <a:lstStyle/>
        <a:p>
          <a:endParaRPr lang="it-IT"/>
        </a:p>
      </dgm:t>
    </dgm:pt>
    <dgm:pt modelId="{F009B2E0-3B91-45E8-AC43-C48E8258A0D5}" type="sibTrans" cxnId="{20FB1F4E-38EA-4780-89AD-6FB2786FAFBE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E608367D-EFFD-4AF2-A354-C988475EC019}">
      <dgm:prSet phldrT="[Testo]" custT="1"/>
      <dgm:spPr/>
      <dgm:t>
        <a:bodyPr/>
        <a:lstStyle/>
        <a:p>
          <a:r>
            <a:rPr lang="it-IT" sz="1400" b="1" dirty="0"/>
            <a:t>Web</a:t>
          </a:r>
        </a:p>
      </dgm:t>
    </dgm:pt>
    <dgm:pt modelId="{BA6668F6-5AAB-4D0C-9A5B-EEBBEDFD89AF}" type="sibTrans" cxnId="{6C0C6C70-F9FA-4F63-8A50-6304F159CF4F}">
      <dgm:prSet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8C76DEB9-E459-4615-BE49-7F6B6AA013BC}" type="parTrans" cxnId="{6C0C6C70-F9FA-4F63-8A50-6304F159CF4F}">
      <dgm:prSet/>
      <dgm:spPr/>
      <dgm:t>
        <a:bodyPr/>
        <a:lstStyle/>
        <a:p>
          <a:endParaRPr lang="it-IT"/>
        </a:p>
      </dgm:t>
    </dgm:pt>
    <dgm:pt modelId="{7F8FACEB-27F4-42CF-B202-DB3FB3D8060C}">
      <dgm:prSet phldrT="[Testo]" custT="1"/>
      <dgm:spPr/>
      <dgm:t>
        <a:bodyPr/>
        <a:lstStyle/>
        <a:p>
          <a:r>
            <a:rPr lang="it-IT" sz="1400" b="1" dirty="0"/>
            <a:t>Programma</a:t>
          </a:r>
          <a:br>
            <a:rPr lang="it-IT" sz="1400" b="1" dirty="0"/>
          </a:br>
          <a:r>
            <a:rPr lang="it-IT" sz="1400" b="1" dirty="0"/>
            <a:t>zione</a:t>
          </a:r>
        </a:p>
      </dgm:t>
    </dgm:pt>
    <dgm:pt modelId="{728EABB6-2AF7-4900-8F1E-DF59F2DE582B}" type="parTrans" cxnId="{64C5C93F-BC97-4EF6-9A77-E1F306EC3D9C}">
      <dgm:prSet/>
      <dgm:spPr/>
      <dgm:t>
        <a:bodyPr/>
        <a:lstStyle/>
        <a:p>
          <a:endParaRPr lang="en-US"/>
        </a:p>
      </dgm:t>
    </dgm:pt>
    <dgm:pt modelId="{00EE2848-8431-4E80-8609-01825233B954}" type="sibTrans" cxnId="{64C5C93F-BC97-4EF6-9A77-E1F306EC3D9C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it-IT"/>
        </a:p>
      </dgm:t>
    </dgm:pt>
    <dgm:pt modelId="{F1C780DE-CB04-4BC8-9AB6-4FEAD969C21B}" type="pres">
      <dgm:prSet presAssocID="{9A2072C3-07E7-415E-9538-B178D5ABEA6D}" presName="Name0" presStyleCnt="0">
        <dgm:presLayoutVars>
          <dgm:chMax val="21"/>
          <dgm:chPref val="21"/>
        </dgm:presLayoutVars>
      </dgm:prSet>
      <dgm:spPr/>
    </dgm:pt>
    <dgm:pt modelId="{8EC72826-B54C-445F-8DE8-2090F5515BF2}" type="pres">
      <dgm:prSet presAssocID="{124198C0-A20F-4EAF-9E42-9315369A6D20}" presName="text1" presStyleCnt="0"/>
      <dgm:spPr/>
    </dgm:pt>
    <dgm:pt modelId="{AA3437DF-4B4D-4602-82F5-EAC3F2A802EA}" type="pres">
      <dgm:prSet presAssocID="{124198C0-A20F-4EAF-9E42-9315369A6D20}" presName="textRepeatNode" presStyleLbl="alignNode1" presStyleIdx="0" presStyleCnt="7" custLinFactNeighborX="-3105" custLinFactNeighborY="-1446">
        <dgm:presLayoutVars>
          <dgm:chMax val="0"/>
          <dgm:chPref val="0"/>
          <dgm:bulletEnabled val="1"/>
        </dgm:presLayoutVars>
      </dgm:prSet>
      <dgm:spPr/>
    </dgm:pt>
    <dgm:pt modelId="{81E512C2-EEBE-4739-84F2-516E2066E97A}" type="pres">
      <dgm:prSet presAssocID="{124198C0-A20F-4EAF-9E42-9315369A6D20}" presName="textaccent1" presStyleCnt="0"/>
      <dgm:spPr/>
    </dgm:pt>
    <dgm:pt modelId="{9CC19B7A-2ED4-4779-8F65-F57AB07EEA3C}" type="pres">
      <dgm:prSet presAssocID="{124198C0-A20F-4EAF-9E42-9315369A6D20}" presName="accentRepeatNode" presStyleLbl="solidAlignAcc1" presStyleIdx="0" presStyleCnt="14"/>
      <dgm:spPr/>
    </dgm:pt>
    <dgm:pt modelId="{CF64968C-A73E-41D5-9331-BF1CEB4B8485}" type="pres">
      <dgm:prSet presAssocID="{1DF42352-BB75-4B9C-99D9-B4345B89F451}" presName="image1" presStyleCnt="0"/>
      <dgm:spPr/>
    </dgm:pt>
    <dgm:pt modelId="{B513FDDD-BF04-4B51-92B7-9EA6D9C43B87}" type="pres">
      <dgm:prSet presAssocID="{1DF42352-BB75-4B9C-99D9-B4345B89F451}" presName="imageRepeatNode" presStyleLbl="alignAcc1" presStyleIdx="0" presStyleCnt="7"/>
      <dgm:spPr/>
    </dgm:pt>
    <dgm:pt modelId="{D7D2113C-B617-4F84-8D7D-01E192A79DC5}" type="pres">
      <dgm:prSet presAssocID="{1DF42352-BB75-4B9C-99D9-B4345B89F451}" presName="imageaccent1" presStyleCnt="0"/>
      <dgm:spPr/>
    </dgm:pt>
    <dgm:pt modelId="{5124909F-F939-43FA-AD73-7DF40E7F75A4}" type="pres">
      <dgm:prSet presAssocID="{1DF42352-BB75-4B9C-99D9-B4345B89F451}" presName="accentRepeatNode" presStyleLbl="solidAlignAcc1" presStyleIdx="1" presStyleCnt="14"/>
      <dgm:spPr/>
    </dgm:pt>
    <dgm:pt modelId="{F89E39BB-FDFD-4EFC-A33A-4D26844A5B9F}" type="pres">
      <dgm:prSet presAssocID="{CA5DA00B-36EA-4C40-B544-C35B63E5CD74}" presName="text2" presStyleCnt="0"/>
      <dgm:spPr/>
    </dgm:pt>
    <dgm:pt modelId="{4DC9F35B-E4D7-4215-A842-4BBC75FA70F0}" type="pres">
      <dgm:prSet presAssocID="{CA5DA00B-36EA-4C40-B544-C35B63E5CD74}" presName="textRepeatNode" presStyleLbl="alignNode1" presStyleIdx="1" presStyleCnt="7">
        <dgm:presLayoutVars>
          <dgm:chMax val="0"/>
          <dgm:chPref val="0"/>
          <dgm:bulletEnabled val="1"/>
        </dgm:presLayoutVars>
      </dgm:prSet>
      <dgm:spPr/>
    </dgm:pt>
    <dgm:pt modelId="{25899016-C9BA-406E-964B-B8F99451C511}" type="pres">
      <dgm:prSet presAssocID="{CA5DA00B-36EA-4C40-B544-C35B63E5CD74}" presName="textaccent2" presStyleCnt="0"/>
      <dgm:spPr/>
    </dgm:pt>
    <dgm:pt modelId="{BE8A9301-7D6E-44E6-ABE0-F8320B70DB19}" type="pres">
      <dgm:prSet presAssocID="{CA5DA00B-36EA-4C40-B544-C35B63E5CD74}" presName="accentRepeatNode" presStyleLbl="solidAlignAcc1" presStyleIdx="2" presStyleCnt="14"/>
      <dgm:spPr/>
    </dgm:pt>
    <dgm:pt modelId="{43E9680D-45E7-416E-BCA9-9FCF2C079AD1}" type="pres">
      <dgm:prSet presAssocID="{45C1D55F-CA2D-413F-995F-B0E7938DB825}" presName="image2" presStyleCnt="0"/>
      <dgm:spPr/>
    </dgm:pt>
    <dgm:pt modelId="{00819249-24FB-412F-AEAE-57BE19269CEB}" type="pres">
      <dgm:prSet presAssocID="{45C1D55F-CA2D-413F-995F-B0E7938DB825}" presName="imageRepeatNode" presStyleLbl="alignAcc1" presStyleIdx="1" presStyleCnt="7"/>
      <dgm:spPr/>
    </dgm:pt>
    <dgm:pt modelId="{2F081EBC-EF2E-4492-9C33-EAA12C8058EA}" type="pres">
      <dgm:prSet presAssocID="{45C1D55F-CA2D-413F-995F-B0E7938DB825}" presName="imageaccent2" presStyleCnt="0"/>
      <dgm:spPr/>
    </dgm:pt>
    <dgm:pt modelId="{DA112301-F790-4C1D-AD5A-AAA17A0B16E3}" type="pres">
      <dgm:prSet presAssocID="{45C1D55F-CA2D-413F-995F-B0E7938DB825}" presName="accentRepeatNode" presStyleLbl="solidAlignAcc1" presStyleIdx="3" presStyleCnt="14"/>
      <dgm:spPr/>
    </dgm:pt>
    <dgm:pt modelId="{6EC05014-B6B9-4DE5-B28F-D2909AEFA2BF}" type="pres">
      <dgm:prSet presAssocID="{56A561E3-857F-4B26-8016-37349B6C8FFB}" presName="text3" presStyleCnt="0"/>
      <dgm:spPr/>
    </dgm:pt>
    <dgm:pt modelId="{97B52BC3-772F-4BC6-91C9-A4D77341199F}" type="pres">
      <dgm:prSet presAssocID="{56A561E3-857F-4B26-8016-37349B6C8FFB}" presName="textRepeatNode" presStyleLbl="alignNode1" presStyleIdx="2" presStyleCnt="7">
        <dgm:presLayoutVars>
          <dgm:chMax val="0"/>
          <dgm:chPref val="0"/>
          <dgm:bulletEnabled val="1"/>
        </dgm:presLayoutVars>
      </dgm:prSet>
      <dgm:spPr/>
    </dgm:pt>
    <dgm:pt modelId="{437D809F-E1BC-44C0-B04A-04892EC4C31C}" type="pres">
      <dgm:prSet presAssocID="{56A561E3-857F-4B26-8016-37349B6C8FFB}" presName="textaccent3" presStyleCnt="0"/>
      <dgm:spPr/>
    </dgm:pt>
    <dgm:pt modelId="{84152A14-5942-4F4C-AAB3-CD446C23D4B1}" type="pres">
      <dgm:prSet presAssocID="{56A561E3-857F-4B26-8016-37349B6C8FFB}" presName="accentRepeatNode" presStyleLbl="solidAlignAcc1" presStyleIdx="4" presStyleCnt="14"/>
      <dgm:spPr/>
    </dgm:pt>
    <dgm:pt modelId="{E9FD0D4A-0D43-41A3-B539-426ABE6E84C4}" type="pres">
      <dgm:prSet presAssocID="{BD1C3F48-1B58-4BEA-8E92-BDFC952088A6}" presName="image3" presStyleCnt="0"/>
      <dgm:spPr/>
    </dgm:pt>
    <dgm:pt modelId="{9C266E34-123A-416D-955F-28DFBE695B98}" type="pres">
      <dgm:prSet presAssocID="{BD1C3F48-1B58-4BEA-8E92-BDFC952088A6}" presName="imageRepeatNode" presStyleLbl="alignAcc1" presStyleIdx="2" presStyleCnt="7"/>
      <dgm:spPr/>
    </dgm:pt>
    <dgm:pt modelId="{EA9A24C8-7E88-45BB-A9B5-1B22E6EE4B5A}" type="pres">
      <dgm:prSet presAssocID="{BD1C3F48-1B58-4BEA-8E92-BDFC952088A6}" presName="imageaccent3" presStyleCnt="0"/>
      <dgm:spPr/>
    </dgm:pt>
    <dgm:pt modelId="{83C6FFD9-DDCB-4D23-83D8-FE442B13E808}" type="pres">
      <dgm:prSet presAssocID="{BD1C3F48-1B58-4BEA-8E92-BDFC952088A6}" presName="accentRepeatNode" presStyleLbl="solidAlignAcc1" presStyleIdx="5" presStyleCnt="14"/>
      <dgm:spPr/>
    </dgm:pt>
    <dgm:pt modelId="{8E26568C-8FE4-47CF-96D2-8EDDDA15C75B}" type="pres">
      <dgm:prSet presAssocID="{F756D5AD-9284-4D4E-9706-262CDEA440F7}" presName="text4" presStyleCnt="0"/>
      <dgm:spPr/>
    </dgm:pt>
    <dgm:pt modelId="{5B8E7D55-69B0-4011-85F3-290877A10465}" type="pres">
      <dgm:prSet presAssocID="{F756D5AD-9284-4D4E-9706-262CDEA440F7}" presName="textRepeatNode" presStyleLbl="alignNode1" presStyleIdx="3" presStyleCnt="7">
        <dgm:presLayoutVars>
          <dgm:chMax val="0"/>
          <dgm:chPref val="0"/>
          <dgm:bulletEnabled val="1"/>
        </dgm:presLayoutVars>
      </dgm:prSet>
      <dgm:spPr/>
    </dgm:pt>
    <dgm:pt modelId="{8059E55E-A89D-4B5A-ADFB-47B56256CA76}" type="pres">
      <dgm:prSet presAssocID="{F756D5AD-9284-4D4E-9706-262CDEA440F7}" presName="textaccent4" presStyleCnt="0"/>
      <dgm:spPr/>
    </dgm:pt>
    <dgm:pt modelId="{8F3734CF-EA5A-4DF2-83BA-65B02A35C212}" type="pres">
      <dgm:prSet presAssocID="{F756D5AD-9284-4D4E-9706-262CDEA440F7}" presName="accentRepeatNode" presStyleLbl="solidAlignAcc1" presStyleIdx="6" presStyleCnt="14"/>
      <dgm:spPr/>
    </dgm:pt>
    <dgm:pt modelId="{D45E91EF-A7BA-4BFE-9797-5A74E97D0ED2}" type="pres">
      <dgm:prSet presAssocID="{EC273D62-6B9C-4493-96B2-13BD996E1D3B}" presName="image4" presStyleCnt="0"/>
      <dgm:spPr/>
    </dgm:pt>
    <dgm:pt modelId="{4A033707-6FB4-4E76-93E7-E780E7BC475B}" type="pres">
      <dgm:prSet presAssocID="{EC273D62-6B9C-4493-96B2-13BD996E1D3B}" presName="imageRepeatNode" presStyleLbl="alignAcc1" presStyleIdx="3" presStyleCnt="7"/>
      <dgm:spPr/>
    </dgm:pt>
    <dgm:pt modelId="{A5609588-A094-4B60-9D2D-B9A59A81FE91}" type="pres">
      <dgm:prSet presAssocID="{EC273D62-6B9C-4493-96B2-13BD996E1D3B}" presName="imageaccent4" presStyleCnt="0"/>
      <dgm:spPr/>
    </dgm:pt>
    <dgm:pt modelId="{DCAD0EEC-DF8E-48C9-8678-FCAAC9EB44FB}" type="pres">
      <dgm:prSet presAssocID="{EC273D62-6B9C-4493-96B2-13BD996E1D3B}" presName="accentRepeatNode" presStyleLbl="solidAlignAcc1" presStyleIdx="7" presStyleCnt="14"/>
      <dgm:spPr/>
    </dgm:pt>
    <dgm:pt modelId="{ADDEFE78-56A2-4833-9D1F-635FAC91FEE6}" type="pres">
      <dgm:prSet presAssocID="{6F7A8DA7-4169-4F4F-9BBD-9B331A5F613B}" presName="text5" presStyleCnt="0"/>
      <dgm:spPr/>
    </dgm:pt>
    <dgm:pt modelId="{6F78C5EE-B9A4-48F8-B58D-502FA6B1B475}" type="pres">
      <dgm:prSet presAssocID="{6F7A8DA7-4169-4F4F-9BBD-9B331A5F613B}" presName="textRepeatNode" presStyleLbl="alignNode1" presStyleIdx="4" presStyleCnt="7">
        <dgm:presLayoutVars>
          <dgm:chMax val="0"/>
          <dgm:chPref val="0"/>
          <dgm:bulletEnabled val="1"/>
        </dgm:presLayoutVars>
      </dgm:prSet>
      <dgm:spPr/>
    </dgm:pt>
    <dgm:pt modelId="{BE38AC06-7806-4DA2-AA5A-2866F4217483}" type="pres">
      <dgm:prSet presAssocID="{6F7A8DA7-4169-4F4F-9BBD-9B331A5F613B}" presName="textaccent5" presStyleCnt="0"/>
      <dgm:spPr/>
    </dgm:pt>
    <dgm:pt modelId="{07ED041D-2E5E-40EA-B7A3-864870FBBAC4}" type="pres">
      <dgm:prSet presAssocID="{6F7A8DA7-4169-4F4F-9BBD-9B331A5F613B}" presName="accentRepeatNode" presStyleLbl="solidAlignAcc1" presStyleIdx="8" presStyleCnt="14"/>
      <dgm:spPr/>
    </dgm:pt>
    <dgm:pt modelId="{561E0F70-A4DF-43A0-BD93-CDF86A048656}" type="pres">
      <dgm:prSet presAssocID="{F009B2E0-3B91-45E8-AC43-C48E8258A0D5}" presName="image5" presStyleCnt="0"/>
      <dgm:spPr/>
    </dgm:pt>
    <dgm:pt modelId="{9A300001-DB97-4A93-90DC-770364B30C03}" type="pres">
      <dgm:prSet presAssocID="{F009B2E0-3B91-45E8-AC43-C48E8258A0D5}" presName="imageRepeatNode" presStyleLbl="alignAcc1" presStyleIdx="4" presStyleCnt="7"/>
      <dgm:spPr/>
    </dgm:pt>
    <dgm:pt modelId="{26949F96-A702-4FE3-A0EE-2B76A6A3007E}" type="pres">
      <dgm:prSet presAssocID="{F009B2E0-3B91-45E8-AC43-C48E8258A0D5}" presName="imageaccent5" presStyleCnt="0"/>
      <dgm:spPr/>
    </dgm:pt>
    <dgm:pt modelId="{9F240FF8-BC34-455A-8308-C0FB4F06C49C}" type="pres">
      <dgm:prSet presAssocID="{F009B2E0-3B91-45E8-AC43-C48E8258A0D5}" presName="accentRepeatNode" presStyleLbl="solidAlignAcc1" presStyleIdx="9" presStyleCnt="14"/>
      <dgm:spPr/>
    </dgm:pt>
    <dgm:pt modelId="{8EBE1927-2187-47F1-A951-71B850917209}" type="pres">
      <dgm:prSet presAssocID="{E608367D-EFFD-4AF2-A354-C988475EC019}" presName="text6" presStyleCnt="0"/>
      <dgm:spPr/>
    </dgm:pt>
    <dgm:pt modelId="{7E74B06B-2312-4C7B-8B19-67AFA3B0C07E}" type="pres">
      <dgm:prSet presAssocID="{E608367D-EFFD-4AF2-A354-C988475EC019}" presName="textRepeatNode" presStyleLbl="alignNode1" presStyleIdx="5" presStyleCnt="7">
        <dgm:presLayoutVars>
          <dgm:chMax val="0"/>
          <dgm:chPref val="0"/>
          <dgm:bulletEnabled val="1"/>
        </dgm:presLayoutVars>
      </dgm:prSet>
      <dgm:spPr/>
    </dgm:pt>
    <dgm:pt modelId="{C5424ECD-2FD7-456B-9D9D-A6AC7114F16F}" type="pres">
      <dgm:prSet presAssocID="{E608367D-EFFD-4AF2-A354-C988475EC019}" presName="textaccent6" presStyleCnt="0"/>
      <dgm:spPr/>
    </dgm:pt>
    <dgm:pt modelId="{2EBAEF82-4529-4F9D-B0EE-AF98E5CC81D7}" type="pres">
      <dgm:prSet presAssocID="{E608367D-EFFD-4AF2-A354-C988475EC019}" presName="accentRepeatNode" presStyleLbl="solidAlignAcc1" presStyleIdx="10" presStyleCnt="14"/>
      <dgm:spPr/>
    </dgm:pt>
    <dgm:pt modelId="{2A9F28C1-DCFB-48C7-B0A9-46E82659935C}" type="pres">
      <dgm:prSet presAssocID="{BA6668F6-5AAB-4D0C-9A5B-EEBBEDFD89AF}" presName="image6" presStyleCnt="0"/>
      <dgm:spPr/>
    </dgm:pt>
    <dgm:pt modelId="{7D339BAE-5798-4D39-83D0-342058DC2836}" type="pres">
      <dgm:prSet presAssocID="{BA6668F6-5AAB-4D0C-9A5B-EEBBEDFD89AF}" presName="imageRepeatNode" presStyleLbl="alignAcc1" presStyleIdx="5" presStyleCnt="7"/>
      <dgm:spPr/>
    </dgm:pt>
    <dgm:pt modelId="{1A8E94E0-DC8C-4553-8360-A07724B9C6BA}" type="pres">
      <dgm:prSet presAssocID="{BA6668F6-5AAB-4D0C-9A5B-EEBBEDFD89AF}" presName="imageaccent6" presStyleCnt="0"/>
      <dgm:spPr/>
    </dgm:pt>
    <dgm:pt modelId="{74DF9258-31F2-493E-93C8-F433503FED73}" type="pres">
      <dgm:prSet presAssocID="{BA6668F6-5AAB-4D0C-9A5B-EEBBEDFD89AF}" presName="accentRepeatNode" presStyleLbl="solidAlignAcc1" presStyleIdx="11" presStyleCnt="14"/>
      <dgm:spPr/>
    </dgm:pt>
    <dgm:pt modelId="{52D19EEE-B7B5-4B19-B80F-C46FEBA512E8}" type="pres">
      <dgm:prSet presAssocID="{7F8FACEB-27F4-42CF-B202-DB3FB3D8060C}" presName="text7" presStyleCnt="0"/>
      <dgm:spPr/>
    </dgm:pt>
    <dgm:pt modelId="{B3E4CDDC-9881-415B-9C5C-00E42C9FC75A}" type="pres">
      <dgm:prSet presAssocID="{7F8FACEB-27F4-42CF-B202-DB3FB3D8060C}" presName="textRepeatNode" presStyleLbl="alignNode1" presStyleIdx="6" presStyleCnt="7" custScaleX="108693" custLinFactNeighborX="-1242" custLinFactNeighborY="-723">
        <dgm:presLayoutVars>
          <dgm:chMax val="0"/>
          <dgm:chPref val="0"/>
          <dgm:bulletEnabled val="1"/>
        </dgm:presLayoutVars>
      </dgm:prSet>
      <dgm:spPr/>
    </dgm:pt>
    <dgm:pt modelId="{C36EAEDC-ADB0-4C31-B8C3-57B711BB7B32}" type="pres">
      <dgm:prSet presAssocID="{7F8FACEB-27F4-42CF-B202-DB3FB3D8060C}" presName="textaccent7" presStyleCnt="0"/>
      <dgm:spPr/>
    </dgm:pt>
    <dgm:pt modelId="{90113D17-005E-46AB-95BA-0573D66CF43C}" type="pres">
      <dgm:prSet presAssocID="{7F8FACEB-27F4-42CF-B202-DB3FB3D8060C}" presName="accentRepeatNode" presStyleLbl="solidAlignAcc1" presStyleIdx="12" presStyleCnt="14"/>
      <dgm:spPr/>
    </dgm:pt>
    <dgm:pt modelId="{B9C8A9FB-C1F4-424D-B71F-63CEAF40CC00}" type="pres">
      <dgm:prSet presAssocID="{00EE2848-8431-4E80-8609-01825233B954}" presName="image7" presStyleCnt="0"/>
      <dgm:spPr/>
    </dgm:pt>
    <dgm:pt modelId="{12F657E4-F030-44D3-A5FC-22684AA90784}" type="pres">
      <dgm:prSet presAssocID="{00EE2848-8431-4E80-8609-01825233B954}" presName="imageRepeatNode" presStyleLbl="alignAcc1" presStyleIdx="6" presStyleCnt="7" custLinFactNeighborX="-1863" custLinFactNeighborY="-2169"/>
      <dgm:spPr/>
    </dgm:pt>
    <dgm:pt modelId="{E051A9BE-73DD-45D3-A213-5FBACC4A1B29}" type="pres">
      <dgm:prSet presAssocID="{00EE2848-8431-4E80-8609-01825233B954}" presName="imageaccent7" presStyleCnt="0"/>
      <dgm:spPr/>
    </dgm:pt>
    <dgm:pt modelId="{5144364A-915D-4471-8FE5-4F8F20470172}" type="pres">
      <dgm:prSet presAssocID="{00EE2848-8431-4E80-8609-01825233B954}" presName="accentRepeatNode" presStyleLbl="solidAlignAcc1" presStyleIdx="13" presStyleCnt="14"/>
      <dgm:spPr/>
    </dgm:pt>
  </dgm:ptLst>
  <dgm:cxnLst>
    <dgm:cxn modelId="{DBDFD928-2F20-4F0D-B7F9-A3F458B74FB2}" srcId="{9A2072C3-07E7-415E-9538-B178D5ABEA6D}" destId="{F756D5AD-9284-4D4E-9706-262CDEA440F7}" srcOrd="3" destOrd="0" parTransId="{C139B6EF-D948-4D66-89D8-0CD06CD2D6EE}" sibTransId="{EC273D62-6B9C-4493-96B2-13BD996E1D3B}"/>
    <dgm:cxn modelId="{3FB7E32F-E23E-442D-86B5-13146232CAF6}" type="presOf" srcId="{F009B2E0-3B91-45E8-AC43-C48E8258A0D5}" destId="{9A300001-DB97-4A93-90DC-770364B30C03}" srcOrd="0" destOrd="0" presId="urn:microsoft.com/office/officeart/2008/layout/HexagonCluster"/>
    <dgm:cxn modelId="{60251D36-1461-4424-AE10-55F98E908967}" type="presOf" srcId="{1DF42352-BB75-4B9C-99D9-B4345B89F451}" destId="{B513FDDD-BF04-4B51-92B7-9EA6D9C43B87}" srcOrd="0" destOrd="0" presId="urn:microsoft.com/office/officeart/2008/layout/HexagonCluster"/>
    <dgm:cxn modelId="{64C5C93F-BC97-4EF6-9A77-E1F306EC3D9C}" srcId="{9A2072C3-07E7-415E-9538-B178D5ABEA6D}" destId="{7F8FACEB-27F4-42CF-B202-DB3FB3D8060C}" srcOrd="6" destOrd="0" parTransId="{728EABB6-2AF7-4900-8F1E-DF59F2DE582B}" sibTransId="{00EE2848-8431-4E80-8609-01825233B954}"/>
    <dgm:cxn modelId="{20FB1F4E-38EA-4780-89AD-6FB2786FAFBE}" srcId="{9A2072C3-07E7-415E-9538-B178D5ABEA6D}" destId="{6F7A8DA7-4169-4F4F-9BBD-9B331A5F613B}" srcOrd="4" destOrd="0" parTransId="{CD031730-9D5A-4E38-896E-A09D210A21B3}" sibTransId="{F009B2E0-3B91-45E8-AC43-C48E8258A0D5}"/>
    <dgm:cxn modelId="{6C0C6C70-F9FA-4F63-8A50-6304F159CF4F}" srcId="{9A2072C3-07E7-415E-9538-B178D5ABEA6D}" destId="{E608367D-EFFD-4AF2-A354-C988475EC019}" srcOrd="5" destOrd="0" parTransId="{8C76DEB9-E459-4615-BE49-7F6B6AA013BC}" sibTransId="{BA6668F6-5AAB-4D0C-9A5B-EEBBEDFD89AF}"/>
    <dgm:cxn modelId="{B5741154-A683-4E77-BAFD-2A238ABB549F}" type="presOf" srcId="{CA5DA00B-36EA-4C40-B544-C35B63E5CD74}" destId="{4DC9F35B-E4D7-4215-A842-4BBC75FA70F0}" srcOrd="0" destOrd="0" presId="urn:microsoft.com/office/officeart/2008/layout/HexagonCluster"/>
    <dgm:cxn modelId="{E5E0CF54-B01D-41D1-84F1-31E53879B06B}" type="presOf" srcId="{6F7A8DA7-4169-4F4F-9BBD-9B331A5F613B}" destId="{6F78C5EE-B9A4-48F8-B58D-502FA6B1B475}" srcOrd="0" destOrd="0" presId="urn:microsoft.com/office/officeart/2008/layout/HexagonCluster"/>
    <dgm:cxn modelId="{21060184-98C9-46EF-BD08-6C0241675BB3}" type="presOf" srcId="{00EE2848-8431-4E80-8609-01825233B954}" destId="{12F657E4-F030-44D3-A5FC-22684AA90784}" srcOrd="0" destOrd="0" presId="urn:microsoft.com/office/officeart/2008/layout/HexagonCluster"/>
    <dgm:cxn modelId="{203B9E84-FAF1-4048-B585-071B37286389}" type="presOf" srcId="{BA6668F6-5AAB-4D0C-9A5B-EEBBEDFD89AF}" destId="{7D339BAE-5798-4D39-83D0-342058DC2836}" srcOrd="0" destOrd="0" presId="urn:microsoft.com/office/officeart/2008/layout/HexagonCluster"/>
    <dgm:cxn modelId="{0DC2EF89-277E-4CDF-9B6C-19A30F2EC149}" srcId="{9A2072C3-07E7-415E-9538-B178D5ABEA6D}" destId="{CA5DA00B-36EA-4C40-B544-C35B63E5CD74}" srcOrd="1" destOrd="0" parTransId="{D35BB0D5-0761-4A68-9416-7F03383C803D}" sibTransId="{45C1D55F-CA2D-413F-995F-B0E7938DB825}"/>
    <dgm:cxn modelId="{4B71FC8C-514E-4A1F-AC17-53AAEA13A002}" type="presOf" srcId="{7F8FACEB-27F4-42CF-B202-DB3FB3D8060C}" destId="{B3E4CDDC-9881-415B-9C5C-00E42C9FC75A}" srcOrd="0" destOrd="0" presId="urn:microsoft.com/office/officeart/2008/layout/HexagonCluster"/>
    <dgm:cxn modelId="{B7AA3E9F-2DE5-4455-8DAE-9D2E769582BB}" type="presOf" srcId="{F756D5AD-9284-4D4E-9706-262CDEA440F7}" destId="{5B8E7D55-69B0-4011-85F3-290877A10465}" srcOrd="0" destOrd="0" presId="urn:microsoft.com/office/officeart/2008/layout/HexagonCluster"/>
    <dgm:cxn modelId="{F34722A6-5774-48AA-A65E-F69127F2137D}" type="presOf" srcId="{124198C0-A20F-4EAF-9E42-9315369A6D20}" destId="{AA3437DF-4B4D-4602-82F5-EAC3F2A802EA}" srcOrd="0" destOrd="0" presId="urn:microsoft.com/office/officeart/2008/layout/HexagonCluster"/>
    <dgm:cxn modelId="{C0167AAF-9651-4B29-9D1A-C4F15447B7AC}" type="presOf" srcId="{45C1D55F-CA2D-413F-995F-B0E7938DB825}" destId="{00819249-24FB-412F-AEAE-57BE19269CEB}" srcOrd="0" destOrd="0" presId="urn:microsoft.com/office/officeart/2008/layout/HexagonCluster"/>
    <dgm:cxn modelId="{46B1EFBA-F4CB-464C-82D0-8E3CFB532464}" type="presOf" srcId="{EC273D62-6B9C-4493-96B2-13BD996E1D3B}" destId="{4A033707-6FB4-4E76-93E7-E780E7BC475B}" srcOrd="0" destOrd="0" presId="urn:microsoft.com/office/officeart/2008/layout/HexagonCluster"/>
    <dgm:cxn modelId="{97CEC6CB-AD82-4787-9563-F44DEFC4CCDE}" type="presOf" srcId="{E608367D-EFFD-4AF2-A354-C988475EC019}" destId="{7E74B06B-2312-4C7B-8B19-67AFA3B0C07E}" srcOrd="0" destOrd="0" presId="urn:microsoft.com/office/officeart/2008/layout/HexagonCluster"/>
    <dgm:cxn modelId="{E325DCD0-0CE5-406B-A104-FFB0F63209B2}" srcId="{9A2072C3-07E7-415E-9538-B178D5ABEA6D}" destId="{56A561E3-857F-4B26-8016-37349B6C8FFB}" srcOrd="2" destOrd="0" parTransId="{25A64158-F65A-4A0D-9B01-D9EBF69BA503}" sibTransId="{BD1C3F48-1B58-4BEA-8E92-BDFC952088A6}"/>
    <dgm:cxn modelId="{8B2C4CDD-D554-4A9A-9391-5AABBA3C07CD}" type="presOf" srcId="{56A561E3-857F-4B26-8016-37349B6C8FFB}" destId="{97B52BC3-772F-4BC6-91C9-A4D77341199F}" srcOrd="0" destOrd="0" presId="urn:microsoft.com/office/officeart/2008/layout/HexagonCluster"/>
    <dgm:cxn modelId="{A5855BED-2594-44A7-9C6E-FE0F5C7CF89A}" type="presOf" srcId="{BD1C3F48-1B58-4BEA-8E92-BDFC952088A6}" destId="{9C266E34-123A-416D-955F-28DFBE695B98}" srcOrd="0" destOrd="0" presId="urn:microsoft.com/office/officeart/2008/layout/HexagonCluster"/>
    <dgm:cxn modelId="{F24B9DFC-09BF-4639-8E25-F7CA990E6DC6}" type="presOf" srcId="{9A2072C3-07E7-415E-9538-B178D5ABEA6D}" destId="{F1C780DE-CB04-4BC8-9AB6-4FEAD969C21B}" srcOrd="0" destOrd="0" presId="urn:microsoft.com/office/officeart/2008/layout/HexagonCluster"/>
    <dgm:cxn modelId="{57C957FE-A7E7-4967-B171-8045AF858A09}" srcId="{9A2072C3-07E7-415E-9538-B178D5ABEA6D}" destId="{124198C0-A20F-4EAF-9E42-9315369A6D20}" srcOrd="0" destOrd="0" parTransId="{A061A960-3784-440E-A83C-2661E282AF84}" sibTransId="{1DF42352-BB75-4B9C-99D9-B4345B89F451}"/>
    <dgm:cxn modelId="{3D921D84-478C-4C0C-AC09-F979E8D66C25}" type="presParOf" srcId="{F1C780DE-CB04-4BC8-9AB6-4FEAD969C21B}" destId="{8EC72826-B54C-445F-8DE8-2090F5515BF2}" srcOrd="0" destOrd="0" presId="urn:microsoft.com/office/officeart/2008/layout/HexagonCluster"/>
    <dgm:cxn modelId="{D50C364D-B286-4EEA-8C16-C5E4577BE79D}" type="presParOf" srcId="{8EC72826-B54C-445F-8DE8-2090F5515BF2}" destId="{AA3437DF-4B4D-4602-82F5-EAC3F2A802EA}" srcOrd="0" destOrd="0" presId="urn:microsoft.com/office/officeart/2008/layout/HexagonCluster"/>
    <dgm:cxn modelId="{E76C8B92-A629-4075-817D-AD0271944A9D}" type="presParOf" srcId="{F1C780DE-CB04-4BC8-9AB6-4FEAD969C21B}" destId="{81E512C2-EEBE-4739-84F2-516E2066E97A}" srcOrd="1" destOrd="0" presId="urn:microsoft.com/office/officeart/2008/layout/HexagonCluster"/>
    <dgm:cxn modelId="{AD49E77D-F518-495A-BA9E-9CB26945D821}" type="presParOf" srcId="{81E512C2-EEBE-4739-84F2-516E2066E97A}" destId="{9CC19B7A-2ED4-4779-8F65-F57AB07EEA3C}" srcOrd="0" destOrd="0" presId="urn:microsoft.com/office/officeart/2008/layout/HexagonCluster"/>
    <dgm:cxn modelId="{6628861D-8EDF-40AA-A413-60EFD4290DD7}" type="presParOf" srcId="{F1C780DE-CB04-4BC8-9AB6-4FEAD969C21B}" destId="{CF64968C-A73E-41D5-9331-BF1CEB4B8485}" srcOrd="2" destOrd="0" presId="urn:microsoft.com/office/officeart/2008/layout/HexagonCluster"/>
    <dgm:cxn modelId="{AEE03EB6-94DF-40D9-BBD6-7A2C0C314118}" type="presParOf" srcId="{CF64968C-A73E-41D5-9331-BF1CEB4B8485}" destId="{B513FDDD-BF04-4B51-92B7-9EA6D9C43B87}" srcOrd="0" destOrd="0" presId="urn:microsoft.com/office/officeart/2008/layout/HexagonCluster"/>
    <dgm:cxn modelId="{65570F7A-3735-49F5-A4B3-D403B974F668}" type="presParOf" srcId="{F1C780DE-CB04-4BC8-9AB6-4FEAD969C21B}" destId="{D7D2113C-B617-4F84-8D7D-01E192A79DC5}" srcOrd="3" destOrd="0" presId="urn:microsoft.com/office/officeart/2008/layout/HexagonCluster"/>
    <dgm:cxn modelId="{8D3644B5-09BC-4A16-8A63-806DC2CA752D}" type="presParOf" srcId="{D7D2113C-B617-4F84-8D7D-01E192A79DC5}" destId="{5124909F-F939-43FA-AD73-7DF40E7F75A4}" srcOrd="0" destOrd="0" presId="urn:microsoft.com/office/officeart/2008/layout/HexagonCluster"/>
    <dgm:cxn modelId="{EFBF1102-6DAA-4E6E-8DE2-7AD359045C86}" type="presParOf" srcId="{F1C780DE-CB04-4BC8-9AB6-4FEAD969C21B}" destId="{F89E39BB-FDFD-4EFC-A33A-4D26844A5B9F}" srcOrd="4" destOrd="0" presId="urn:microsoft.com/office/officeart/2008/layout/HexagonCluster"/>
    <dgm:cxn modelId="{51EB90BA-448B-414F-B0D8-A314F3A2C5D2}" type="presParOf" srcId="{F89E39BB-FDFD-4EFC-A33A-4D26844A5B9F}" destId="{4DC9F35B-E4D7-4215-A842-4BBC75FA70F0}" srcOrd="0" destOrd="0" presId="urn:microsoft.com/office/officeart/2008/layout/HexagonCluster"/>
    <dgm:cxn modelId="{4065A8B5-EDA6-4B12-B818-D75097ED2179}" type="presParOf" srcId="{F1C780DE-CB04-4BC8-9AB6-4FEAD969C21B}" destId="{25899016-C9BA-406E-964B-B8F99451C511}" srcOrd="5" destOrd="0" presId="urn:microsoft.com/office/officeart/2008/layout/HexagonCluster"/>
    <dgm:cxn modelId="{D5727AC0-37E7-4EA8-AF73-645C08558B12}" type="presParOf" srcId="{25899016-C9BA-406E-964B-B8F99451C511}" destId="{BE8A9301-7D6E-44E6-ABE0-F8320B70DB19}" srcOrd="0" destOrd="0" presId="urn:microsoft.com/office/officeart/2008/layout/HexagonCluster"/>
    <dgm:cxn modelId="{0FA9948C-E1BF-44D4-975D-16826D1D4B65}" type="presParOf" srcId="{F1C780DE-CB04-4BC8-9AB6-4FEAD969C21B}" destId="{43E9680D-45E7-416E-BCA9-9FCF2C079AD1}" srcOrd="6" destOrd="0" presId="urn:microsoft.com/office/officeart/2008/layout/HexagonCluster"/>
    <dgm:cxn modelId="{88137CFF-DE96-4AB4-A3F0-AE9887FCE7C9}" type="presParOf" srcId="{43E9680D-45E7-416E-BCA9-9FCF2C079AD1}" destId="{00819249-24FB-412F-AEAE-57BE19269CEB}" srcOrd="0" destOrd="0" presId="urn:microsoft.com/office/officeart/2008/layout/HexagonCluster"/>
    <dgm:cxn modelId="{91E463ED-8033-4CE3-A74E-092BB9F20DC1}" type="presParOf" srcId="{F1C780DE-CB04-4BC8-9AB6-4FEAD969C21B}" destId="{2F081EBC-EF2E-4492-9C33-EAA12C8058EA}" srcOrd="7" destOrd="0" presId="urn:microsoft.com/office/officeart/2008/layout/HexagonCluster"/>
    <dgm:cxn modelId="{5389E02B-7A6F-4AA0-96E3-97F86B9ABC27}" type="presParOf" srcId="{2F081EBC-EF2E-4492-9C33-EAA12C8058EA}" destId="{DA112301-F790-4C1D-AD5A-AAA17A0B16E3}" srcOrd="0" destOrd="0" presId="urn:microsoft.com/office/officeart/2008/layout/HexagonCluster"/>
    <dgm:cxn modelId="{E73C3E67-8B5A-4F67-8A1A-988E69B17C98}" type="presParOf" srcId="{F1C780DE-CB04-4BC8-9AB6-4FEAD969C21B}" destId="{6EC05014-B6B9-4DE5-B28F-D2909AEFA2BF}" srcOrd="8" destOrd="0" presId="urn:microsoft.com/office/officeart/2008/layout/HexagonCluster"/>
    <dgm:cxn modelId="{9BD54700-F71C-43F5-ABC1-DE66F9A075E9}" type="presParOf" srcId="{6EC05014-B6B9-4DE5-B28F-D2909AEFA2BF}" destId="{97B52BC3-772F-4BC6-91C9-A4D77341199F}" srcOrd="0" destOrd="0" presId="urn:microsoft.com/office/officeart/2008/layout/HexagonCluster"/>
    <dgm:cxn modelId="{1C24A947-F3F3-49A2-A696-6A0248A2ADEE}" type="presParOf" srcId="{F1C780DE-CB04-4BC8-9AB6-4FEAD969C21B}" destId="{437D809F-E1BC-44C0-B04A-04892EC4C31C}" srcOrd="9" destOrd="0" presId="urn:microsoft.com/office/officeart/2008/layout/HexagonCluster"/>
    <dgm:cxn modelId="{49C7F489-BE2B-431C-BF6A-87B58318FBD8}" type="presParOf" srcId="{437D809F-E1BC-44C0-B04A-04892EC4C31C}" destId="{84152A14-5942-4F4C-AAB3-CD446C23D4B1}" srcOrd="0" destOrd="0" presId="urn:microsoft.com/office/officeart/2008/layout/HexagonCluster"/>
    <dgm:cxn modelId="{7242D16B-C983-4455-9934-97C56B99A663}" type="presParOf" srcId="{F1C780DE-CB04-4BC8-9AB6-4FEAD969C21B}" destId="{E9FD0D4A-0D43-41A3-B539-426ABE6E84C4}" srcOrd="10" destOrd="0" presId="urn:microsoft.com/office/officeart/2008/layout/HexagonCluster"/>
    <dgm:cxn modelId="{64BCA117-28BC-4E7B-ADC5-1A958B3E500E}" type="presParOf" srcId="{E9FD0D4A-0D43-41A3-B539-426ABE6E84C4}" destId="{9C266E34-123A-416D-955F-28DFBE695B98}" srcOrd="0" destOrd="0" presId="urn:microsoft.com/office/officeart/2008/layout/HexagonCluster"/>
    <dgm:cxn modelId="{179A9378-6602-4359-9C6E-4AF8F68DABF7}" type="presParOf" srcId="{F1C780DE-CB04-4BC8-9AB6-4FEAD969C21B}" destId="{EA9A24C8-7E88-45BB-A9B5-1B22E6EE4B5A}" srcOrd="11" destOrd="0" presId="urn:microsoft.com/office/officeart/2008/layout/HexagonCluster"/>
    <dgm:cxn modelId="{30FFEACE-9568-40E7-ADFB-6A63C1E373E2}" type="presParOf" srcId="{EA9A24C8-7E88-45BB-A9B5-1B22E6EE4B5A}" destId="{83C6FFD9-DDCB-4D23-83D8-FE442B13E808}" srcOrd="0" destOrd="0" presId="urn:microsoft.com/office/officeart/2008/layout/HexagonCluster"/>
    <dgm:cxn modelId="{4C653399-CB6D-4A84-A713-9ED84F591BC0}" type="presParOf" srcId="{F1C780DE-CB04-4BC8-9AB6-4FEAD969C21B}" destId="{8E26568C-8FE4-47CF-96D2-8EDDDA15C75B}" srcOrd="12" destOrd="0" presId="urn:microsoft.com/office/officeart/2008/layout/HexagonCluster"/>
    <dgm:cxn modelId="{BDEE4ECD-99E6-403A-BE2C-1835753C9F67}" type="presParOf" srcId="{8E26568C-8FE4-47CF-96D2-8EDDDA15C75B}" destId="{5B8E7D55-69B0-4011-85F3-290877A10465}" srcOrd="0" destOrd="0" presId="urn:microsoft.com/office/officeart/2008/layout/HexagonCluster"/>
    <dgm:cxn modelId="{16F30EB5-38D7-410A-BF4F-AADAA1417651}" type="presParOf" srcId="{F1C780DE-CB04-4BC8-9AB6-4FEAD969C21B}" destId="{8059E55E-A89D-4B5A-ADFB-47B56256CA76}" srcOrd="13" destOrd="0" presId="urn:microsoft.com/office/officeart/2008/layout/HexagonCluster"/>
    <dgm:cxn modelId="{D43DA422-71EF-41CD-8A18-1D2851BAF258}" type="presParOf" srcId="{8059E55E-A89D-4B5A-ADFB-47B56256CA76}" destId="{8F3734CF-EA5A-4DF2-83BA-65B02A35C212}" srcOrd="0" destOrd="0" presId="urn:microsoft.com/office/officeart/2008/layout/HexagonCluster"/>
    <dgm:cxn modelId="{C80B7EA7-3CCB-4937-9A4C-B775392D788C}" type="presParOf" srcId="{F1C780DE-CB04-4BC8-9AB6-4FEAD969C21B}" destId="{D45E91EF-A7BA-4BFE-9797-5A74E97D0ED2}" srcOrd="14" destOrd="0" presId="urn:microsoft.com/office/officeart/2008/layout/HexagonCluster"/>
    <dgm:cxn modelId="{0B91928F-1CDC-4AE3-8B6F-46AC3DDDA493}" type="presParOf" srcId="{D45E91EF-A7BA-4BFE-9797-5A74E97D0ED2}" destId="{4A033707-6FB4-4E76-93E7-E780E7BC475B}" srcOrd="0" destOrd="0" presId="urn:microsoft.com/office/officeart/2008/layout/HexagonCluster"/>
    <dgm:cxn modelId="{CD4A419D-AB5A-439C-AA26-E269D05857E1}" type="presParOf" srcId="{F1C780DE-CB04-4BC8-9AB6-4FEAD969C21B}" destId="{A5609588-A094-4B60-9D2D-B9A59A81FE91}" srcOrd="15" destOrd="0" presId="urn:microsoft.com/office/officeart/2008/layout/HexagonCluster"/>
    <dgm:cxn modelId="{003578AD-0581-4A0D-9D14-4CCAF7811DEB}" type="presParOf" srcId="{A5609588-A094-4B60-9D2D-B9A59A81FE91}" destId="{DCAD0EEC-DF8E-48C9-8678-FCAAC9EB44FB}" srcOrd="0" destOrd="0" presId="urn:microsoft.com/office/officeart/2008/layout/HexagonCluster"/>
    <dgm:cxn modelId="{DE83CD61-3F09-4BC7-AD80-0B70FEF5816A}" type="presParOf" srcId="{F1C780DE-CB04-4BC8-9AB6-4FEAD969C21B}" destId="{ADDEFE78-56A2-4833-9D1F-635FAC91FEE6}" srcOrd="16" destOrd="0" presId="urn:microsoft.com/office/officeart/2008/layout/HexagonCluster"/>
    <dgm:cxn modelId="{B2AF6B97-0B47-447B-9247-C4DDD2C2D455}" type="presParOf" srcId="{ADDEFE78-56A2-4833-9D1F-635FAC91FEE6}" destId="{6F78C5EE-B9A4-48F8-B58D-502FA6B1B475}" srcOrd="0" destOrd="0" presId="urn:microsoft.com/office/officeart/2008/layout/HexagonCluster"/>
    <dgm:cxn modelId="{BFF11417-A06C-4DE7-AA57-CD1CF323608C}" type="presParOf" srcId="{F1C780DE-CB04-4BC8-9AB6-4FEAD969C21B}" destId="{BE38AC06-7806-4DA2-AA5A-2866F4217483}" srcOrd="17" destOrd="0" presId="urn:microsoft.com/office/officeart/2008/layout/HexagonCluster"/>
    <dgm:cxn modelId="{86BC3B86-2DE1-41F4-8219-7A56F5260F4F}" type="presParOf" srcId="{BE38AC06-7806-4DA2-AA5A-2866F4217483}" destId="{07ED041D-2E5E-40EA-B7A3-864870FBBAC4}" srcOrd="0" destOrd="0" presId="urn:microsoft.com/office/officeart/2008/layout/HexagonCluster"/>
    <dgm:cxn modelId="{33077305-AF30-4D73-BCD4-BD376C5BFA95}" type="presParOf" srcId="{F1C780DE-CB04-4BC8-9AB6-4FEAD969C21B}" destId="{561E0F70-A4DF-43A0-BD93-CDF86A048656}" srcOrd="18" destOrd="0" presId="urn:microsoft.com/office/officeart/2008/layout/HexagonCluster"/>
    <dgm:cxn modelId="{FB404E28-E933-47BC-B049-92D1B3AAC44B}" type="presParOf" srcId="{561E0F70-A4DF-43A0-BD93-CDF86A048656}" destId="{9A300001-DB97-4A93-90DC-770364B30C03}" srcOrd="0" destOrd="0" presId="urn:microsoft.com/office/officeart/2008/layout/HexagonCluster"/>
    <dgm:cxn modelId="{974A38D9-E162-4F2E-9E2C-EBBF096DDB34}" type="presParOf" srcId="{F1C780DE-CB04-4BC8-9AB6-4FEAD969C21B}" destId="{26949F96-A702-4FE3-A0EE-2B76A6A3007E}" srcOrd="19" destOrd="0" presId="urn:microsoft.com/office/officeart/2008/layout/HexagonCluster"/>
    <dgm:cxn modelId="{51B16FD9-3497-42AE-9385-FD6453DF3092}" type="presParOf" srcId="{26949F96-A702-4FE3-A0EE-2B76A6A3007E}" destId="{9F240FF8-BC34-455A-8308-C0FB4F06C49C}" srcOrd="0" destOrd="0" presId="urn:microsoft.com/office/officeart/2008/layout/HexagonCluster"/>
    <dgm:cxn modelId="{517AACCB-8347-4B71-AA48-8C4E64B90B90}" type="presParOf" srcId="{F1C780DE-CB04-4BC8-9AB6-4FEAD969C21B}" destId="{8EBE1927-2187-47F1-A951-71B850917209}" srcOrd="20" destOrd="0" presId="urn:microsoft.com/office/officeart/2008/layout/HexagonCluster"/>
    <dgm:cxn modelId="{329D1E58-A475-42FD-882B-981A77654C1A}" type="presParOf" srcId="{8EBE1927-2187-47F1-A951-71B850917209}" destId="{7E74B06B-2312-4C7B-8B19-67AFA3B0C07E}" srcOrd="0" destOrd="0" presId="urn:microsoft.com/office/officeart/2008/layout/HexagonCluster"/>
    <dgm:cxn modelId="{1AB9BBB1-C813-4DD9-9374-CCAD3E80D203}" type="presParOf" srcId="{F1C780DE-CB04-4BC8-9AB6-4FEAD969C21B}" destId="{C5424ECD-2FD7-456B-9D9D-A6AC7114F16F}" srcOrd="21" destOrd="0" presId="urn:microsoft.com/office/officeart/2008/layout/HexagonCluster"/>
    <dgm:cxn modelId="{3EE2ED79-1BB1-40C1-9B1E-5EF56F90701F}" type="presParOf" srcId="{C5424ECD-2FD7-456B-9D9D-A6AC7114F16F}" destId="{2EBAEF82-4529-4F9D-B0EE-AF98E5CC81D7}" srcOrd="0" destOrd="0" presId="urn:microsoft.com/office/officeart/2008/layout/HexagonCluster"/>
    <dgm:cxn modelId="{B5B39ECC-E633-4C47-B104-8CFAD895D7AD}" type="presParOf" srcId="{F1C780DE-CB04-4BC8-9AB6-4FEAD969C21B}" destId="{2A9F28C1-DCFB-48C7-B0A9-46E82659935C}" srcOrd="22" destOrd="0" presId="urn:microsoft.com/office/officeart/2008/layout/HexagonCluster"/>
    <dgm:cxn modelId="{5FE6C81F-2FF4-4B1A-B28C-416A03DF3B04}" type="presParOf" srcId="{2A9F28C1-DCFB-48C7-B0A9-46E82659935C}" destId="{7D339BAE-5798-4D39-83D0-342058DC2836}" srcOrd="0" destOrd="0" presId="urn:microsoft.com/office/officeart/2008/layout/HexagonCluster"/>
    <dgm:cxn modelId="{8ACC2DBB-5F54-4B99-A4D0-0904970E9F49}" type="presParOf" srcId="{F1C780DE-CB04-4BC8-9AB6-4FEAD969C21B}" destId="{1A8E94E0-DC8C-4553-8360-A07724B9C6BA}" srcOrd="23" destOrd="0" presId="urn:microsoft.com/office/officeart/2008/layout/HexagonCluster"/>
    <dgm:cxn modelId="{9C80B03A-14F9-419D-9143-A1D0969BE67B}" type="presParOf" srcId="{1A8E94E0-DC8C-4553-8360-A07724B9C6BA}" destId="{74DF9258-31F2-493E-93C8-F433503FED73}" srcOrd="0" destOrd="0" presId="urn:microsoft.com/office/officeart/2008/layout/HexagonCluster"/>
    <dgm:cxn modelId="{12F0F124-A0AA-45B7-B4FA-A7AC1590C04E}" type="presParOf" srcId="{F1C780DE-CB04-4BC8-9AB6-4FEAD969C21B}" destId="{52D19EEE-B7B5-4B19-B80F-C46FEBA512E8}" srcOrd="24" destOrd="0" presId="urn:microsoft.com/office/officeart/2008/layout/HexagonCluster"/>
    <dgm:cxn modelId="{FE518572-CC3E-4963-83CF-46765CC56859}" type="presParOf" srcId="{52D19EEE-B7B5-4B19-B80F-C46FEBA512E8}" destId="{B3E4CDDC-9881-415B-9C5C-00E42C9FC75A}" srcOrd="0" destOrd="0" presId="urn:microsoft.com/office/officeart/2008/layout/HexagonCluster"/>
    <dgm:cxn modelId="{5E23465A-6092-4AF1-91CE-369C654263F9}" type="presParOf" srcId="{F1C780DE-CB04-4BC8-9AB6-4FEAD969C21B}" destId="{C36EAEDC-ADB0-4C31-B8C3-57B711BB7B32}" srcOrd="25" destOrd="0" presId="urn:microsoft.com/office/officeart/2008/layout/HexagonCluster"/>
    <dgm:cxn modelId="{5E51D7EB-86B1-4075-BC1C-A556E4F5278E}" type="presParOf" srcId="{C36EAEDC-ADB0-4C31-B8C3-57B711BB7B32}" destId="{90113D17-005E-46AB-95BA-0573D66CF43C}" srcOrd="0" destOrd="0" presId="urn:microsoft.com/office/officeart/2008/layout/HexagonCluster"/>
    <dgm:cxn modelId="{8920BFFD-D050-4C2A-81FD-CF87AB2F2BB7}" type="presParOf" srcId="{F1C780DE-CB04-4BC8-9AB6-4FEAD969C21B}" destId="{B9C8A9FB-C1F4-424D-B71F-63CEAF40CC00}" srcOrd="26" destOrd="0" presId="urn:microsoft.com/office/officeart/2008/layout/HexagonCluster"/>
    <dgm:cxn modelId="{D7FA8F3D-2C00-401B-A246-10FF61747F9E}" type="presParOf" srcId="{B9C8A9FB-C1F4-424D-B71F-63CEAF40CC00}" destId="{12F657E4-F030-44D3-A5FC-22684AA90784}" srcOrd="0" destOrd="0" presId="urn:microsoft.com/office/officeart/2008/layout/HexagonCluster"/>
    <dgm:cxn modelId="{38A6C75E-A6CE-4268-8DC1-01CFC470446C}" type="presParOf" srcId="{F1C780DE-CB04-4BC8-9AB6-4FEAD969C21B}" destId="{E051A9BE-73DD-45D3-A213-5FBACC4A1B29}" srcOrd="27" destOrd="0" presId="urn:microsoft.com/office/officeart/2008/layout/HexagonCluster"/>
    <dgm:cxn modelId="{D728E264-323C-4F57-B424-EC187DFF6741}" type="presParOf" srcId="{E051A9BE-73DD-45D3-A213-5FBACC4A1B29}" destId="{5144364A-915D-4471-8FE5-4F8F2047017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2072C3-07E7-415E-9538-B178D5ABEA6D}" type="doc">
      <dgm:prSet loTypeId="urn:microsoft.com/office/officeart/2008/layout/HexagonCluster" loCatId="pictur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124198C0-A20F-4EAF-9E42-9315369A6D20}">
      <dgm:prSet phldrT="[Testo]" custT="1"/>
      <dgm:spPr/>
      <dgm:t>
        <a:bodyPr/>
        <a:lstStyle/>
        <a:p>
          <a:r>
            <a:rPr lang="it-IT" sz="1400" b="1" dirty="0"/>
            <a:t>Sicurezza e Privacy</a:t>
          </a:r>
        </a:p>
      </dgm:t>
    </dgm:pt>
    <dgm:pt modelId="{A061A960-3784-440E-A83C-2661E282AF84}" type="parTrans" cxnId="{57C957FE-A7E7-4967-B171-8045AF858A09}">
      <dgm:prSet/>
      <dgm:spPr/>
      <dgm:t>
        <a:bodyPr/>
        <a:lstStyle/>
        <a:p>
          <a:endParaRPr lang="it-IT"/>
        </a:p>
      </dgm:t>
    </dgm:pt>
    <dgm:pt modelId="{1DF42352-BB75-4B9C-99D9-B4345B89F451}" type="sibTrans" cxnId="{57C957FE-A7E7-4967-B171-8045AF858A09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it-IT"/>
        </a:p>
      </dgm:t>
    </dgm:pt>
    <dgm:pt modelId="{CA5DA00B-36EA-4C40-B544-C35B63E5CD74}">
      <dgm:prSet phldrT="[Testo]" custT="1"/>
      <dgm:spPr/>
      <dgm:t>
        <a:bodyPr/>
        <a:lstStyle/>
        <a:p>
          <a:r>
            <a:rPr lang="it-IT" sz="1400" b="1" dirty="0"/>
            <a:t>Human Computer Interaction</a:t>
          </a:r>
        </a:p>
      </dgm:t>
    </dgm:pt>
    <dgm:pt modelId="{D35BB0D5-0761-4A68-9416-7F03383C803D}" type="parTrans" cxnId="{0DC2EF89-277E-4CDF-9B6C-19A30F2EC149}">
      <dgm:prSet/>
      <dgm:spPr/>
      <dgm:t>
        <a:bodyPr/>
        <a:lstStyle/>
        <a:p>
          <a:endParaRPr lang="it-IT"/>
        </a:p>
      </dgm:t>
    </dgm:pt>
    <dgm:pt modelId="{45C1D55F-CA2D-413F-995F-B0E7938DB825}" type="sibTrans" cxnId="{0DC2EF89-277E-4CDF-9B6C-19A30F2EC149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  <dgm:t>
        <a:bodyPr/>
        <a:lstStyle/>
        <a:p>
          <a:endParaRPr lang="it-IT"/>
        </a:p>
      </dgm:t>
    </dgm:pt>
    <dgm:pt modelId="{56A561E3-857F-4B26-8016-37349B6C8FFB}">
      <dgm:prSet phldrT="[Testo]" custT="1"/>
      <dgm:spPr/>
      <dgm:t>
        <a:bodyPr/>
        <a:lstStyle/>
        <a:p>
          <a:r>
            <a:rPr lang="it-IT" sz="1400" b="1" dirty="0"/>
            <a:t>Piattaforme di Virtualizza</a:t>
          </a:r>
          <a:br>
            <a:rPr lang="it-IT" sz="1400" b="1" dirty="0"/>
          </a:br>
          <a:r>
            <a:rPr lang="it-IT" sz="1400" b="1" dirty="0"/>
            <a:t>zione</a:t>
          </a:r>
        </a:p>
      </dgm:t>
    </dgm:pt>
    <dgm:pt modelId="{25A64158-F65A-4A0D-9B01-D9EBF69BA503}" type="parTrans" cxnId="{E325DCD0-0CE5-406B-A104-FFB0F63209B2}">
      <dgm:prSet/>
      <dgm:spPr/>
      <dgm:t>
        <a:bodyPr/>
        <a:lstStyle/>
        <a:p>
          <a:endParaRPr lang="it-IT"/>
        </a:p>
      </dgm:t>
    </dgm:pt>
    <dgm:pt modelId="{BD1C3F48-1B58-4BEA-8E92-BDFC952088A6}" type="sibTrans" cxnId="{E325DCD0-0CE5-406B-A104-FFB0F63209B2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it-IT"/>
        </a:p>
      </dgm:t>
    </dgm:pt>
    <dgm:pt modelId="{F756D5AD-9284-4D4E-9706-262CDEA440F7}">
      <dgm:prSet phldrT="[Testo]" custT="1"/>
      <dgm:spPr/>
      <dgm:t>
        <a:bodyPr/>
        <a:lstStyle/>
        <a:p>
          <a:r>
            <a:rPr lang="it-IT" sz="1400" b="1" dirty="0"/>
            <a:t>Cloud Computing</a:t>
          </a:r>
        </a:p>
      </dgm:t>
    </dgm:pt>
    <dgm:pt modelId="{C139B6EF-D948-4D66-89D8-0CD06CD2D6EE}" type="parTrans" cxnId="{DBDFD928-2F20-4F0D-B7F9-A3F458B74FB2}">
      <dgm:prSet/>
      <dgm:spPr/>
      <dgm:t>
        <a:bodyPr/>
        <a:lstStyle/>
        <a:p>
          <a:endParaRPr lang="it-IT"/>
        </a:p>
      </dgm:t>
    </dgm:pt>
    <dgm:pt modelId="{EC273D62-6B9C-4493-96B2-13BD996E1D3B}" type="sibTrans" cxnId="{DBDFD928-2F20-4F0D-B7F9-A3F458B74FB2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t>
        <a:bodyPr/>
        <a:lstStyle/>
        <a:p>
          <a:endParaRPr lang="it-IT"/>
        </a:p>
      </dgm:t>
    </dgm:pt>
    <dgm:pt modelId="{6F7A8DA7-4169-4F4F-9BBD-9B331A5F613B}">
      <dgm:prSet phldrT="[Testo]" custT="1"/>
      <dgm:spPr/>
      <dgm:t>
        <a:bodyPr/>
        <a:lstStyle/>
        <a:p>
          <a:r>
            <a:rPr lang="it-IT" sz="1400" b="1" dirty="0"/>
            <a:t>Internet of </a:t>
          </a:r>
          <a:r>
            <a:rPr lang="it-IT" sz="1400" b="1" dirty="0" err="1"/>
            <a:t>Things</a:t>
          </a:r>
          <a:endParaRPr lang="it-IT" sz="1400" b="1" dirty="0"/>
        </a:p>
      </dgm:t>
    </dgm:pt>
    <dgm:pt modelId="{CD031730-9D5A-4E38-896E-A09D210A21B3}" type="parTrans" cxnId="{20FB1F4E-38EA-4780-89AD-6FB2786FAFBE}">
      <dgm:prSet/>
      <dgm:spPr/>
      <dgm:t>
        <a:bodyPr/>
        <a:lstStyle/>
        <a:p>
          <a:endParaRPr lang="it-IT"/>
        </a:p>
      </dgm:t>
    </dgm:pt>
    <dgm:pt modelId="{F009B2E0-3B91-45E8-AC43-C48E8258A0D5}" type="sibTrans" cxnId="{20FB1F4E-38EA-4780-89AD-6FB2786FAFBE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E608367D-EFFD-4AF2-A354-C988475EC019}">
      <dgm:prSet phldrT="[Testo]" custT="1"/>
      <dgm:spPr/>
      <dgm:t>
        <a:bodyPr/>
        <a:lstStyle/>
        <a:p>
          <a:r>
            <a:rPr lang="it-IT" sz="1400" b="1" dirty="0"/>
            <a:t>Machine Learning</a:t>
          </a:r>
        </a:p>
      </dgm:t>
    </dgm:pt>
    <dgm:pt modelId="{BA6668F6-5AAB-4D0C-9A5B-EEBBEDFD89AF}" type="sibTrans" cxnId="{6C0C6C70-F9FA-4F63-8A50-6304F159CF4F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  <dgm:t>
        <a:bodyPr/>
        <a:lstStyle/>
        <a:p>
          <a:endParaRPr lang="it-IT"/>
        </a:p>
      </dgm:t>
    </dgm:pt>
    <dgm:pt modelId="{8C76DEB9-E459-4615-BE49-7F6B6AA013BC}" type="parTrans" cxnId="{6C0C6C70-F9FA-4F63-8A50-6304F159CF4F}">
      <dgm:prSet/>
      <dgm:spPr/>
      <dgm:t>
        <a:bodyPr/>
        <a:lstStyle/>
        <a:p>
          <a:endParaRPr lang="it-IT"/>
        </a:p>
      </dgm:t>
    </dgm:pt>
    <dgm:pt modelId="{EA1A7CE1-06ED-4B79-9BB8-0C524901E319}">
      <dgm:prSet phldrT="[Testo]" custT="1"/>
      <dgm:spPr/>
      <dgm:t>
        <a:bodyPr/>
        <a:lstStyle/>
        <a:p>
          <a:r>
            <a:rPr lang="it-IT" sz="1400" b="1" dirty="0"/>
            <a:t>Big Data</a:t>
          </a:r>
        </a:p>
      </dgm:t>
    </dgm:pt>
    <dgm:pt modelId="{A3E30B97-8E65-454E-A508-5EF8EA2490A4}" type="parTrans" cxnId="{B765C438-DEA9-4F97-9D1A-70B4433EE4A7}">
      <dgm:prSet/>
      <dgm:spPr/>
      <dgm:t>
        <a:bodyPr/>
        <a:lstStyle/>
        <a:p>
          <a:endParaRPr lang="en-US"/>
        </a:p>
      </dgm:t>
    </dgm:pt>
    <dgm:pt modelId="{A9FEB621-4443-4AE6-8B8E-6D66095E00C7}" type="sibTrans" cxnId="{B765C438-DEA9-4F97-9D1A-70B4433EE4A7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it-IT"/>
        </a:p>
      </dgm:t>
    </dgm:pt>
    <dgm:pt modelId="{8FB6AC1D-0740-4567-826C-3FB976EDEB0D}">
      <dgm:prSet phldrT="[Testo]" custT="1"/>
      <dgm:spPr/>
      <dgm:t>
        <a:bodyPr/>
        <a:lstStyle/>
        <a:p>
          <a:r>
            <a:rPr lang="it-IT" sz="1400" b="1" dirty="0"/>
            <a:t>Data Science</a:t>
          </a:r>
        </a:p>
      </dgm:t>
    </dgm:pt>
    <dgm:pt modelId="{AD0A7964-4759-4F8D-B550-7A6135934AC4}" type="parTrans" cxnId="{A11297B5-7ADC-4FDA-AFEB-3A9AFE64D879}">
      <dgm:prSet/>
      <dgm:spPr/>
      <dgm:t>
        <a:bodyPr/>
        <a:lstStyle/>
        <a:p>
          <a:endParaRPr lang="it-IT"/>
        </a:p>
      </dgm:t>
    </dgm:pt>
    <dgm:pt modelId="{E3F9589E-E8B4-4C6B-B88A-86171E421F73}" type="sibTrans" cxnId="{A11297B5-7ADC-4FDA-AFEB-3A9AFE64D879}">
      <dgm:prSet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2000" r="-92000"/>
          </a:stretch>
        </a:blipFill>
      </dgm:spPr>
      <dgm:t>
        <a:bodyPr/>
        <a:lstStyle/>
        <a:p>
          <a:endParaRPr lang="it-IT"/>
        </a:p>
      </dgm:t>
    </dgm:pt>
    <dgm:pt modelId="{DBBB8E0C-D564-47E4-B2BC-86BEFEF291CD}">
      <dgm:prSet phldrT="[Testo]" custT="1"/>
      <dgm:spPr/>
      <dgm:t>
        <a:bodyPr/>
        <a:lstStyle/>
        <a:p>
          <a:r>
            <a:rPr lang="it-IT" sz="1400" b="1" dirty="0"/>
            <a:t>Intelligenza Artificiale</a:t>
          </a:r>
        </a:p>
      </dgm:t>
    </dgm:pt>
    <dgm:pt modelId="{54E1983B-84A0-4B9A-9A6F-667840BA8E00}" type="parTrans" cxnId="{A6B3B7D2-0A91-4A07-A186-305304C7F478}">
      <dgm:prSet/>
      <dgm:spPr/>
      <dgm:t>
        <a:bodyPr/>
        <a:lstStyle/>
        <a:p>
          <a:endParaRPr lang="it-IT"/>
        </a:p>
      </dgm:t>
    </dgm:pt>
    <dgm:pt modelId="{961CB1C0-7C19-4520-ADD7-19BCBD011E01}" type="sibTrans" cxnId="{A6B3B7D2-0A91-4A07-A186-305304C7F478}">
      <dgm:prSet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it-IT"/>
        </a:p>
      </dgm:t>
    </dgm:pt>
    <dgm:pt modelId="{633C5C94-0EE7-46E8-B3D3-6E44F4AA4480}" type="pres">
      <dgm:prSet presAssocID="{9A2072C3-07E7-415E-9538-B178D5ABEA6D}" presName="Name0" presStyleCnt="0">
        <dgm:presLayoutVars>
          <dgm:chMax val="21"/>
          <dgm:chPref val="21"/>
        </dgm:presLayoutVars>
      </dgm:prSet>
      <dgm:spPr/>
    </dgm:pt>
    <dgm:pt modelId="{AEB2335F-4C37-475B-9653-92B452310129}" type="pres">
      <dgm:prSet presAssocID="{124198C0-A20F-4EAF-9E42-9315369A6D20}" presName="text1" presStyleCnt="0"/>
      <dgm:spPr/>
    </dgm:pt>
    <dgm:pt modelId="{4A65DA7B-8683-4715-B918-206860C02E2D}" type="pres">
      <dgm:prSet presAssocID="{124198C0-A20F-4EAF-9E42-9315369A6D20}" presName="textRepeatNode" presStyleLbl="alignNode1" presStyleIdx="0" presStyleCnt="9">
        <dgm:presLayoutVars>
          <dgm:chMax val="0"/>
          <dgm:chPref val="0"/>
          <dgm:bulletEnabled val="1"/>
        </dgm:presLayoutVars>
      </dgm:prSet>
      <dgm:spPr/>
    </dgm:pt>
    <dgm:pt modelId="{F174054C-5C09-4419-A8BA-3D529A928EA6}" type="pres">
      <dgm:prSet presAssocID="{124198C0-A20F-4EAF-9E42-9315369A6D20}" presName="textaccent1" presStyleCnt="0"/>
      <dgm:spPr/>
    </dgm:pt>
    <dgm:pt modelId="{CC69136F-67F1-498F-98DB-68DE6577F922}" type="pres">
      <dgm:prSet presAssocID="{124198C0-A20F-4EAF-9E42-9315369A6D20}" presName="accentRepeatNode" presStyleLbl="solidAlignAcc1" presStyleIdx="0" presStyleCnt="18"/>
      <dgm:spPr/>
    </dgm:pt>
    <dgm:pt modelId="{3999D005-9D38-4CA9-90A3-E124AB61BD34}" type="pres">
      <dgm:prSet presAssocID="{1DF42352-BB75-4B9C-99D9-B4345B89F451}" presName="image1" presStyleCnt="0"/>
      <dgm:spPr/>
    </dgm:pt>
    <dgm:pt modelId="{B552F2F1-EF13-4138-9640-22210B9128B9}" type="pres">
      <dgm:prSet presAssocID="{1DF42352-BB75-4B9C-99D9-B4345B89F451}" presName="imageRepeatNode" presStyleLbl="alignAcc1" presStyleIdx="0" presStyleCnt="9"/>
      <dgm:spPr/>
    </dgm:pt>
    <dgm:pt modelId="{931F9C24-6FE0-4D3D-AF0A-005E84948BC9}" type="pres">
      <dgm:prSet presAssocID="{1DF42352-BB75-4B9C-99D9-B4345B89F451}" presName="imageaccent1" presStyleCnt="0"/>
      <dgm:spPr/>
    </dgm:pt>
    <dgm:pt modelId="{54EF4A00-8C3C-489B-86F5-C0B8F3FA49C9}" type="pres">
      <dgm:prSet presAssocID="{1DF42352-BB75-4B9C-99D9-B4345B89F451}" presName="accentRepeatNode" presStyleLbl="solidAlignAcc1" presStyleIdx="1" presStyleCnt="18"/>
      <dgm:spPr/>
    </dgm:pt>
    <dgm:pt modelId="{80D1FDB6-34C2-4957-8297-5CE951A99CBB}" type="pres">
      <dgm:prSet presAssocID="{CA5DA00B-36EA-4C40-B544-C35B63E5CD74}" presName="text2" presStyleCnt="0"/>
      <dgm:spPr/>
    </dgm:pt>
    <dgm:pt modelId="{86B53199-0D5C-4803-BA1F-B7CABA3C914D}" type="pres">
      <dgm:prSet presAssocID="{CA5DA00B-36EA-4C40-B544-C35B63E5CD74}" presName="textRepeatNode" presStyleLbl="alignNode1" presStyleIdx="1" presStyleCnt="9">
        <dgm:presLayoutVars>
          <dgm:chMax val="0"/>
          <dgm:chPref val="0"/>
          <dgm:bulletEnabled val="1"/>
        </dgm:presLayoutVars>
      </dgm:prSet>
      <dgm:spPr/>
    </dgm:pt>
    <dgm:pt modelId="{A57B10D7-8303-45C8-8D11-1DD8709077AC}" type="pres">
      <dgm:prSet presAssocID="{CA5DA00B-36EA-4C40-B544-C35B63E5CD74}" presName="textaccent2" presStyleCnt="0"/>
      <dgm:spPr/>
    </dgm:pt>
    <dgm:pt modelId="{2D8803ED-7AC2-4FAA-9A33-3A0D04D65DEC}" type="pres">
      <dgm:prSet presAssocID="{CA5DA00B-36EA-4C40-B544-C35B63E5CD74}" presName="accentRepeatNode" presStyleLbl="solidAlignAcc1" presStyleIdx="2" presStyleCnt="18"/>
      <dgm:spPr/>
    </dgm:pt>
    <dgm:pt modelId="{875C59FB-7B50-4481-A42D-7A86D4DCC675}" type="pres">
      <dgm:prSet presAssocID="{45C1D55F-CA2D-413F-995F-B0E7938DB825}" presName="image2" presStyleCnt="0"/>
      <dgm:spPr/>
    </dgm:pt>
    <dgm:pt modelId="{0F7685A6-7792-444D-8516-2B4B12404900}" type="pres">
      <dgm:prSet presAssocID="{45C1D55F-CA2D-413F-995F-B0E7938DB825}" presName="imageRepeatNode" presStyleLbl="alignAcc1" presStyleIdx="1" presStyleCnt="9"/>
      <dgm:spPr/>
    </dgm:pt>
    <dgm:pt modelId="{054B3B7C-8C49-4E6F-94F3-94D653472675}" type="pres">
      <dgm:prSet presAssocID="{45C1D55F-CA2D-413F-995F-B0E7938DB825}" presName="imageaccent2" presStyleCnt="0"/>
      <dgm:spPr/>
    </dgm:pt>
    <dgm:pt modelId="{4D9A95A4-BCE3-451C-9DF5-F2071C3F6A84}" type="pres">
      <dgm:prSet presAssocID="{45C1D55F-CA2D-413F-995F-B0E7938DB825}" presName="accentRepeatNode" presStyleLbl="solidAlignAcc1" presStyleIdx="3" presStyleCnt="18"/>
      <dgm:spPr/>
    </dgm:pt>
    <dgm:pt modelId="{7FC44DF4-5341-41F9-96EA-F0E555AB8EA4}" type="pres">
      <dgm:prSet presAssocID="{56A561E3-857F-4B26-8016-37349B6C8FFB}" presName="text3" presStyleCnt="0"/>
      <dgm:spPr/>
    </dgm:pt>
    <dgm:pt modelId="{4F760AD4-75B5-4AF0-97A6-9D5D91103AF6}" type="pres">
      <dgm:prSet presAssocID="{56A561E3-857F-4B26-8016-37349B6C8FFB}" presName="textRepeatNode" presStyleLbl="alignNode1" presStyleIdx="2" presStyleCnt="9">
        <dgm:presLayoutVars>
          <dgm:chMax val="0"/>
          <dgm:chPref val="0"/>
          <dgm:bulletEnabled val="1"/>
        </dgm:presLayoutVars>
      </dgm:prSet>
      <dgm:spPr/>
    </dgm:pt>
    <dgm:pt modelId="{F423E9A3-9D4E-40C1-9E6A-2817A04C85D0}" type="pres">
      <dgm:prSet presAssocID="{56A561E3-857F-4B26-8016-37349B6C8FFB}" presName="textaccent3" presStyleCnt="0"/>
      <dgm:spPr/>
    </dgm:pt>
    <dgm:pt modelId="{9FC94153-2C5E-4765-90BA-2449EF55F120}" type="pres">
      <dgm:prSet presAssocID="{56A561E3-857F-4B26-8016-37349B6C8FFB}" presName="accentRepeatNode" presStyleLbl="solidAlignAcc1" presStyleIdx="4" presStyleCnt="18"/>
      <dgm:spPr/>
    </dgm:pt>
    <dgm:pt modelId="{3C685944-5899-45C1-8A00-7A3942B6E014}" type="pres">
      <dgm:prSet presAssocID="{BD1C3F48-1B58-4BEA-8E92-BDFC952088A6}" presName="image3" presStyleCnt="0"/>
      <dgm:spPr/>
    </dgm:pt>
    <dgm:pt modelId="{1A001D21-7737-4DFF-B2A8-6A78BC2BC5D6}" type="pres">
      <dgm:prSet presAssocID="{BD1C3F48-1B58-4BEA-8E92-BDFC952088A6}" presName="imageRepeatNode" presStyleLbl="alignAcc1" presStyleIdx="2" presStyleCnt="9"/>
      <dgm:spPr/>
    </dgm:pt>
    <dgm:pt modelId="{172D3632-C638-497D-889B-460B5BFF2795}" type="pres">
      <dgm:prSet presAssocID="{BD1C3F48-1B58-4BEA-8E92-BDFC952088A6}" presName="imageaccent3" presStyleCnt="0"/>
      <dgm:spPr/>
    </dgm:pt>
    <dgm:pt modelId="{E7169C99-54A8-4157-BC6D-35EC052D756E}" type="pres">
      <dgm:prSet presAssocID="{BD1C3F48-1B58-4BEA-8E92-BDFC952088A6}" presName="accentRepeatNode" presStyleLbl="solidAlignAcc1" presStyleIdx="5" presStyleCnt="18"/>
      <dgm:spPr/>
    </dgm:pt>
    <dgm:pt modelId="{2B478C42-B65B-43ED-8CEB-C06781AF41F6}" type="pres">
      <dgm:prSet presAssocID="{8FB6AC1D-0740-4567-826C-3FB976EDEB0D}" presName="text4" presStyleCnt="0"/>
      <dgm:spPr/>
    </dgm:pt>
    <dgm:pt modelId="{A4C70BB0-4767-497C-993C-C0D4519869BD}" type="pres">
      <dgm:prSet presAssocID="{8FB6AC1D-0740-4567-826C-3FB976EDEB0D}" presName="textRepeatNode" presStyleLbl="alignNode1" presStyleIdx="3" presStyleCnt="9">
        <dgm:presLayoutVars>
          <dgm:chMax val="0"/>
          <dgm:chPref val="0"/>
          <dgm:bulletEnabled val="1"/>
        </dgm:presLayoutVars>
      </dgm:prSet>
      <dgm:spPr/>
    </dgm:pt>
    <dgm:pt modelId="{49F3ED5B-90E3-4087-818F-BDD2E7C182B4}" type="pres">
      <dgm:prSet presAssocID="{8FB6AC1D-0740-4567-826C-3FB976EDEB0D}" presName="textaccent4" presStyleCnt="0"/>
      <dgm:spPr/>
    </dgm:pt>
    <dgm:pt modelId="{78A297E5-8366-402F-8122-03B17047FB89}" type="pres">
      <dgm:prSet presAssocID="{8FB6AC1D-0740-4567-826C-3FB976EDEB0D}" presName="accentRepeatNode" presStyleLbl="solidAlignAcc1" presStyleIdx="6" presStyleCnt="18"/>
      <dgm:spPr/>
    </dgm:pt>
    <dgm:pt modelId="{D6A2F3F1-8542-41E0-A8DD-DF01E4E188CC}" type="pres">
      <dgm:prSet presAssocID="{E3F9589E-E8B4-4C6B-B88A-86171E421F73}" presName="image4" presStyleCnt="0"/>
      <dgm:spPr/>
    </dgm:pt>
    <dgm:pt modelId="{CE4EB126-E70A-4F4B-AE38-C039886390E9}" type="pres">
      <dgm:prSet presAssocID="{E3F9589E-E8B4-4C6B-B88A-86171E421F73}" presName="imageRepeatNode" presStyleLbl="alignAcc1" presStyleIdx="3" presStyleCnt="9"/>
      <dgm:spPr/>
    </dgm:pt>
    <dgm:pt modelId="{DB19C64C-3C6B-424A-AFA9-3D5A24A84270}" type="pres">
      <dgm:prSet presAssocID="{E3F9589E-E8B4-4C6B-B88A-86171E421F73}" presName="imageaccent4" presStyleCnt="0"/>
      <dgm:spPr/>
    </dgm:pt>
    <dgm:pt modelId="{68C010B8-5E32-4AD8-8BED-8F6E537EE2D6}" type="pres">
      <dgm:prSet presAssocID="{E3F9589E-E8B4-4C6B-B88A-86171E421F73}" presName="accentRepeatNode" presStyleLbl="solidAlignAcc1" presStyleIdx="7" presStyleCnt="18"/>
      <dgm:spPr/>
    </dgm:pt>
    <dgm:pt modelId="{F36A5F85-B038-4DC6-BBE4-BBDAF455D837}" type="pres">
      <dgm:prSet presAssocID="{DBBB8E0C-D564-47E4-B2BC-86BEFEF291CD}" presName="text5" presStyleCnt="0"/>
      <dgm:spPr/>
    </dgm:pt>
    <dgm:pt modelId="{7FA21B7D-B1CD-4F44-915F-64E173F4AC37}" type="pres">
      <dgm:prSet presAssocID="{DBBB8E0C-D564-47E4-B2BC-86BEFEF291CD}" presName="textRepeatNode" presStyleLbl="alignNode1" presStyleIdx="4" presStyleCnt="9">
        <dgm:presLayoutVars>
          <dgm:chMax val="0"/>
          <dgm:chPref val="0"/>
          <dgm:bulletEnabled val="1"/>
        </dgm:presLayoutVars>
      </dgm:prSet>
      <dgm:spPr/>
    </dgm:pt>
    <dgm:pt modelId="{02B8CF96-5915-439E-8E3F-F06EF079F093}" type="pres">
      <dgm:prSet presAssocID="{DBBB8E0C-D564-47E4-B2BC-86BEFEF291CD}" presName="textaccent5" presStyleCnt="0"/>
      <dgm:spPr/>
    </dgm:pt>
    <dgm:pt modelId="{58B16A06-D0A9-4853-BC8F-5E06C2DAB663}" type="pres">
      <dgm:prSet presAssocID="{DBBB8E0C-D564-47E4-B2BC-86BEFEF291CD}" presName="accentRepeatNode" presStyleLbl="solidAlignAcc1" presStyleIdx="8" presStyleCnt="18"/>
      <dgm:spPr/>
    </dgm:pt>
    <dgm:pt modelId="{C3107FF3-D54A-4591-86AF-11B168196665}" type="pres">
      <dgm:prSet presAssocID="{961CB1C0-7C19-4520-ADD7-19BCBD011E01}" presName="image5" presStyleCnt="0"/>
      <dgm:spPr/>
    </dgm:pt>
    <dgm:pt modelId="{2A83E6F8-9A13-49AF-8146-05704874859B}" type="pres">
      <dgm:prSet presAssocID="{961CB1C0-7C19-4520-ADD7-19BCBD011E01}" presName="imageRepeatNode" presStyleLbl="alignAcc1" presStyleIdx="4" presStyleCnt="9"/>
      <dgm:spPr/>
    </dgm:pt>
    <dgm:pt modelId="{94465C9D-A9DC-481A-A0CB-60573E380664}" type="pres">
      <dgm:prSet presAssocID="{961CB1C0-7C19-4520-ADD7-19BCBD011E01}" presName="imageaccent5" presStyleCnt="0"/>
      <dgm:spPr/>
    </dgm:pt>
    <dgm:pt modelId="{C71C9B0F-1D2E-4C28-A297-D1D082A48E67}" type="pres">
      <dgm:prSet presAssocID="{961CB1C0-7C19-4520-ADD7-19BCBD011E01}" presName="accentRepeatNode" presStyleLbl="solidAlignAcc1" presStyleIdx="9" presStyleCnt="18"/>
      <dgm:spPr/>
    </dgm:pt>
    <dgm:pt modelId="{217232DB-A4AA-48B8-8C5A-0C16AFDE967B}" type="pres">
      <dgm:prSet presAssocID="{F756D5AD-9284-4D4E-9706-262CDEA440F7}" presName="text6" presStyleCnt="0"/>
      <dgm:spPr/>
    </dgm:pt>
    <dgm:pt modelId="{8C00A36C-2DE5-4E1B-BAB6-F24B3CCD18F1}" type="pres">
      <dgm:prSet presAssocID="{F756D5AD-9284-4D4E-9706-262CDEA440F7}" presName="textRepeatNode" presStyleLbl="alignNode1" presStyleIdx="5" presStyleCnt="9">
        <dgm:presLayoutVars>
          <dgm:chMax val="0"/>
          <dgm:chPref val="0"/>
          <dgm:bulletEnabled val="1"/>
        </dgm:presLayoutVars>
      </dgm:prSet>
      <dgm:spPr/>
    </dgm:pt>
    <dgm:pt modelId="{C65DD66F-9D94-47E6-B51E-4212E26EFA78}" type="pres">
      <dgm:prSet presAssocID="{F756D5AD-9284-4D4E-9706-262CDEA440F7}" presName="textaccent6" presStyleCnt="0"/>
      <dgm:spPr/>
    </dgm:pt>
    <dgm:pt modelId="{F0FA725E-D24F-41A9-BBEB-F31858D7343B}" type="pres">
      <dgm:prSet presAssocID="{F756D5AD-9284-4D4E-9706-262CDEA440F7}" presName="accentRepeatNode" presStyleLbl="solidAlignAcc1" presStyleIdx="10" presStyleCnt="18"/>
      <dgm:spPr/>
    </dgm:pt>
    <dgm:pt modelId="{B1EDBC11-B1A7-40A1-A732-FE169D1BC973}" type="pres">
      <dgm:prSet presAssocID="{EC273D62-6B9C-4493-96B2-13BD996E1D3B}" presName="image6" presStyleCnt="0"/>
      <dgm:spPr/>
    </dgm:pt>
    <dgm:pt modelId="{99DC914E-26C5-4C2D-B483-5AA5419BD116}" type="pres">
      <dgm:prSet presAssocID="{EC273D62-6B9C-4493-96B2-13BD996E1D3B}" presName="imageRepeatNode" presStyleLbl="alignAcc1" presStyleIdx="5" presStyleCnt="9"/>
      <dgm:spPr/>
    </dgm:pt>
    <dgm:pt modelId="{71331BB4-D8FC-4535-8B15-4AD179698247}" type="pres">
      <dgm:prSet presAssocID="{EC273D62-6B9C-4493-96B2-13BD996E1D3B}" presName="imageaccent6" presStyleCnt="0"/>
      <dgm:spPr/>
    </dgm:pt>
    <dgm:pt modelId="{610A4716-8C5A-41BD-8D05-65382333ABF3}" type="pres">
      <dgm:prSet presAssocID="{EC273D62-6B9C-4493-96B2-13BD996E1D3B}" presName="accentRepeatNode" presStyleLbl="solidAlignAcc1" presStyleIdx="11" presStyleCnt="18"/>
      <dgm:spPr/>
    </dgm:pt>
    <dgm:pt modelId="{D0411F57-0AD9-45F2-8BD1-75F4E6F35284}" type="pres">
      <dgm:prSet presAssocID="{6F7A8DA7-4169-4F4F-9BBD-9B331A5F613B}" presName="text7" presStyleCnt="0"/>
      <dgm:spPr/>
    </dgm:pt>
    <dgm:pt modelId="{35144812-141E-44AB-82B9-B14FE7DFEB14}" type="pres">
      <dgm:prSet presAssocID="{6F7A8DA7-4169-4F4F-9BBD-9B331A5F613B}" presName="textRepeatNode" presStyleLbl="alignNode1" presStyleIdx="6" presStyleCnt="9">
        <dgm:presLayoutVars>
          <dgm:chMax val="0"/>
          <dgm:chPref val="0"/>
          <dgm:bulletEnabled val="1"/>
        </dgm:presLayoutVars>
      </dgm:prSet>
      <dgm:spPr/>
    </dgm:pt>
    <dgm:pt modelId="{32F628F4-C36A-4ACC-9A11-C1660AD7A194}" type="pres">
      <dgm:prSet presAssocID="{6F7A8DA7-4169-4F4F-9BBD-9B331A5F613B}" presName="textaccent7" presStyleCnt="0"/>
      <dgm:spPr/>
    </dgm:pt>
    <dgm:pt modelId="{2A1EF857-A2E2-4662-93B5-2A7CFA9F9C74}" type="pres">
      <dgm:prSet presAssocID="{6F7A8DA7-4169-4F4F-9BBD-9B331A5F613B}" presName="accentRepeatNode" presStyleLbl="solidAlignAcc1" presStyleIdx="12" presStyleCnt="18"/>
      <dgm:spPr/>
    </dgm:pt>
    <dgm:pt modelId="{F10E8C12-F202-49AB-9EC5-C187D6628AD9}" type="pres">
      <dgm:prSet presAssocID="{F009B2E0-3B91-45E8-AC43-C48E8258A0D5}" presName="image7" presStyleCnt="0"/>
      <dgm:spPr/>
    </dgm:pt>
    <dgm:pt modelId="{F6CDBA13-129D-461A-BE37-AAECB0DFBBBC}" type="pres">
      <dgm:prSet presAssocID="{F009B2E0-3B91-45E8-AC43-C48E8258A0D5}" presName="imageRepeatNode" presStyleLbl="alignAcc1" presStyleIdx="6" presStyleCnt="9"/>
      <dgm:spPr/>
    </dgm:pt>
    <dgm:pt modelId="{57242337-9868-42A2-9C3C-0E3E2E5628DA}" type="pres">
      <dgm:prSet presAssocID="{F009B2E0-3B91-45E8-AC43-C48E8258A0D5}" presName="imageaccent7" presStyleCnt="0"/>
      <dgm:spPr/>
    </dgm:pt>
    <dgm:pt modelId="{98532B23-BF3F-4FBE-BA24-59B1AE3B0479}" type="pres">
      <dgm:prSet presAssocID="{F009B2E0-3B91-45E8-AC43-C48E8258A0D5}" presName="accentRepeatNode" presStyleLbl="solidAlignAcc1" presStyleIdx="13" presStyleCnt="18"/>
      <dgm:spPr/>
    </dgm:pt>
    <dgm:pt modelId="{CE84A70D-39F8-40F2-8731-68DBB138806F}" type="pres">
      <dgm:prSet presAssocID="{E608367D-EFFD-4AF2-A354-C988475EC019}" presName="text8" presStyleCnt="0"/>
      <dgm:spPr/>
    </dgm:pt>
    <dgm:pt modelId="{278AE546-E8B1-4BDF-A72D-78B74AAC0386}" type="pres">
      <dgm:prSet presAssocID="{E608367D-EFFD-4AF2-A354-C988475EC019}" presName="textRepeatNode" presStyleLbl="alignNode1" presStyleIdx="7" presStyleCnt="9">
        <dgm:presLayoutVars>
          <dgm:chMax val="0"/>
          <dgm:chPref val="0"/>
          <dgm:bulletEnabled val="1"/>
        </dgm:presLayoutVars>
      </dgm:prSet>
      <dgm:spPr/>
    </dgm:pt>
    <dgm:pt modelId="{BB4E5ABF-5439-4E9C-8FA7-FBE0D00FBA9C}" type="pres">
      <dgm:prSet presAssocID="{E608367D-EFFD-4AF2-A354-C988475EC019}" presName="textaccent8" presStyleCnt="0"/>
      <dgm:spPr/>
    </dgm:pt>
    <dgm:pt modelId="{8F8A8211-6853-4A52-9187-CEEB197EC380}" type="pres">
      <dgm:prSet presAssocID="{E608367D-EFFD-4AF2-A354-C988475EC019}" presName="accentRepeatNode" presStyleLbl="solidAlignAcc1" presStyleIdx="14" presStyleCnt="18"/>
      <dgm:spPr/>
    </dgm:pt>
    <dgm:pt modelId="{A94404ED-2CD8-45E1-90B2-800ADFFD0ED0}" type="pres">
      <dgm:prSet presAssocID="{BA6668F6-5AAB-4D0C-9A5B-EEBBEDFD89AF}" presName="image8" presStyleCnt="0"/>
      <dgm:spPr/>
    </dgm:pt>
    <dgm:pt modelId="{EBF9D7E2-42C4-411E-BD54-0360C010225A}" type="pres">
      <dgm:prSet presAssocID="{BA6668F6-5AAB-4D0C-9A5B-EEBBEDFD89AF}" presName="imageRepeatNode" presStyleLbl="alignAcc1" presStyleIdx="7" presStyleCnt="9"/>
      <dgm:spPr/>
    </dgm:pt>
    <dgm:pt modelId="{3C0591FD-E11A-4696-8AD7-1778768DDB9E}" type="pres">
      <dgm:prSet presAssocID="{BA6668F6-5AAB-4D0C-9A5B-EEBBEDFD89AF}" presName="imageaccent8" presStyleCnt="0"/>
      <dgm:spPr/>
    </dgm:pt>
    <dgm:pt modelId="{8C01B73B-29BF-4E95-B528-B1590B8EC3A1}" type="pres">
      <dgm:prSet presAssocID="{BA6668F6-5AAB-4D0C-9A5B-EEBBEDFD89AF}" presName="accentRepeatNode" presStyleLbl="solidAlignAcc1" presStyleIdx="15" presStyleCnt="18"/>
      <dgm:spPr/>
    </dgm:pt>
    <dgm:pt modelId="{B336075F-EF75-4F4A-B7F3-69296200A0B2}" type="pres">
      <dgm:prSet presAssocID="{EA1A7CE1-06ED-4B79-9BB8-0C524901E319}" presName="text9" presStyleCnt="0"/>
      <dgm:spPr/>
    </dgm:pt>
    <dgm:pt modelId="{8CDF2581-664F-4A9C-9DF7-9201043F078D}" type="pres">
      <dgm:prSet presAssocID="{EA1A7CE1-06ED-4B79-9BB8-0C524901E319}" presName="textRepeatNode" presStyleLbl="alignNode1" presStyleIdx="8" presStyleCnt="9">
        <dgm:presLayoutVars>
          <dgm:chMax val="0"/>
          <dgm:chPref val="0"/>
          <dgm:bulletEnabled val="1"/>
        </dgm:presLayoutVars>
      </dgm:prSet>
      <dgm:spPr/>
    </dgm:pt>
    <dgm:pt modelId="{4793D86A-3A85-4539-8C02-462688595A08}" type="pres">
      <dgm:prSet presAssocID="{EA1A7CE1-06ED-4B79-9BB8-0C524901E319}" presName="textaccent9" presStyleCnt="0"/>
      <dgm:spPr/>
    </dgm:pt>
    <dgm:pt modelId="{19A923E3-1730-4126-A722-8DF7847FD644}" type="pres">
      <dgm:prSet presAssocID="{EA1A7CE1-06ED-4B79-9BB8-0C524901E319}" presName="accentRepeatNode" presStyleLbl="solidAlignAcc1" presStyleIdx="16" presStyleCnt="18"/>
      <dgm:spPr/>
    </dgm:pt>
    <dgm:pt modelId="{22A4E356-2268-4F9C-858F-FAF96C01AF1A}" type="pres">
      <dgm:prSet presAssocID="{A9FEB621-4443-4AE6-8B8E-6D66095E00C7}" presName="image9" presStyleCnt="0"/>
      <dgm:spPr/>
    </dgm:pt>
    <dgm:pt modelId="{D5C3A3F4-FE35-4715-B8B4-D7FEADBE559D}" type="pres">
      <dgm:prSet presAssocID="{A9FEB621-4443-4AE6-8B8E-6D66095E00C7}" presName="imageRepeatNode" presStyleLbl="alignAcc1" presStyleIdx="8" presStyleCnt="9"/>
      <dgm:spPr/>
    </dgm:pt>
    <dgm:pt modelId="{66DCF8CB-8F02-47E9-A1EB-D596990D54E1}" type="pres">
      <dgm:prSet presAssocID="{A9FEB621-4443-4AE6-8B8E-6D66095E00C7}" presName="imageaccent9" presStyleCnt="0"/>
      <dgm:spPr/>
    </dgm:pt>
    <dgm:pt modelId="{E95C96CA-EE59-464F-BEBD-9524F0879DCD}" type="pres">
      <dgm:prSet presAssocID="{A9FEB621-4443-4AE6-8B8E-6D66095E00C7}" presName="accentRepeatNode" presStyleLbl="solidAlignAcc1" presStyleIdx="17" presStyleCnt="18"/>
      <dgm:spPr/>
    </dgm:pt>
  </dgm:ptLst>
  <dgm:cxnLst>
    <dgm:cxn modelId="{8530F305-8DEF-4704-BF4B-EB142745F854}" type="presOf" srcId="{EC273D62-6B9C-4493-96B2-13BD996E1D3B}" destId="{99DC914E-26C5-4C2D-B483-5AA5419BD116}" srcOrd="0" destOrd="0" presId="urn:microsoft.com/office/officeart/2008/layout/HexagonCluster"/>
    <dgm:cxn modelId="{DBDFD928-2F20-4F0D-B7F9-A3F458B74FB2}" srcId="{9A2072C3-07E7-415E-9538-B178D5ABEA6D}" destId="{F756D5AD-9284-4D4E-9706-262CDEA440F7}" srcOrd="5" destOrd="0" parTransId="{C139B6EF-D948-4D66-89D8-0CD06CD2D6EE}" sibTransId="{EC273D62-6B9C-4493-96B2-13BD996E1D3B}"/>
    <dgm:cxn modelId="{5CE0A529-4093-4922-9E17-294D505F1031}" type="presOf" srcId="{DBBB8E0C-D564-47E4-B2BC-86BEFEF291CD}" destId="{7FA21B7D-B1CD-4F44-915F-64E173F4AC37}" srcOrd="0" destOrd="0" presId="urn:microsoft.com/office/officeart/2008/layout/HexagonCluster"/>
    <dgm:cxn modelId="{B005C82C-B6C8-4EAF-AF10-0645EC29246F}" type="presOf" srcId="{961CB1C0-7C19-4520-ADD7-19BCBD011E01}" destId="{2A83E6F8-9A13-49AF-8146-05704874859B}" srcOrd="0" destOrd="0" presId="urn:microsoft.com/office/officeart/2008/layout/HexagonCluster"/>
    <dgm:cxn modelId="{B765C438-DEA9-4F97-9D1A-70B4433EE4A7}" srcId="{9A2072C3-07E7-415E-9538-B178D5ABEA6D}" destId="{EA1A7CE1-06ED-4B79-9BB8-0C524901E319}" srcOrd="8" destOrd="0" parTransId="{A3E30B97-8E65-454E-A508-5EF8EA2490A4}" sibTransId="{A9FEB621-4443-4AE6-8B8E-6D66095E00C7}"/>
    <dgm:cxn modelId="{A3570B5E-48A3-49D8-AA65-D621DA4B5DAF}" type="presOf" srcId="{EA1A7CE1-06ED-4B79-9BB8-0C524901E319}" destId="{8CDF2581-664F-4A9C-9DF7-9201043F078D}" srcOrd="0" destOrd="0" presId="urn:microsoft.com/office/officeart/2008/layout/HexagonCluster"/>
    <dgm:cxn modelId="{20FB1F4E-38EA-4780-89AD-6FB2786FAFBE}" srcId="{9A2072C3-07E7-415E-9538-B178D5ABEA6D}" destId="{6F7A8DA7-4169-4F4F-9BBD-9B331A5F613B}" srcOrd="6" destOrd="0" parTransId="{CD031730-9D5A-4E38-896E-A09D210A21B3}" sibTransId="{F009B2E0-3B91-45E8-AC43-C48E8258A0D5}"/>
    <dgm:cxn modelId="{D21EE64F-F390-47EC-BE98-FFB992083CFF}" type="presOf" srcId="{E3F9589E-E8B4-4C6B-B88A-86171E421F73}" destId="{CE4EB126-E70A-4F4B-AE38-C039886390E9}" srcOrd="0" destOrd="0" presId="urn:microsoft.com/office/officeart/2008/layout/HexagonCluster"/>
    <dgm:cxn modelId="{6C0C6C70-F9FA-4F63-8A50-6304F159CF4F}" srcId="{9A2072C3-07E7-415E-9538-B178D5ABEA6D}" destId="{E608367D-EFFD-4AF2-A354-C988475EC019}" srcOrd="7" destOrd="0" parTransId="{8C76DEB9-E459-4615-BE49-7F6B6AA013BC}" sibTransId="{BA6668F6-5AAB-4D0C-9A5B-EEBBEDFD89AF}"/>
    <dgm:cxn modelId="{FE5A3885-0FC7-426C-A6D1-08305467C83B}" type="presOf" srcId="{45C1D55F-CA2D-413F-995F-B0E7938DB825}" destId="{0F7685A6-7792-444D-8516-2B4B12404900}" srcOrd="0" destOrd="0" presId="urn:microsoft.com/office/officeart/2008/layout/HexagonCluster"/>
    <dgm:cxn modelId="{0DC2EF89-277E-4CDF-9B6C-19A30F2EC149}" srcId="{9A2072C3-07E7-415E-9538-B178D5ABEA6D}" destId="{CA5DA00B-36EA-4C40-B544-C35B63E5CD74}" srcOrd="1" destOrd="0" parTransId="{D35BB0D5-0761-4A68-9416-7F03383C803D}" sibTransId="{45C1D55F-CA2D-413F-995F-B0E7938DB825}"/>
    <dgm:cxn modelId="{46E4D996-E8B2-47AB-BA40-B80A7F7B9C9E}" type="presOf" srcId="{1DF42352-BB75-4B9C-99D9-B4345B89F451}" destId="{B552F2F1-EF13-4138-9640-22210B9128B9}" srcOrd="0" destOrd="0" presId="urn:microsoft.com/office/officeart/2008/layout/HexagonCluster"/>
    <dgm:cxn modelId="{8517F9B0-ECF9-4B29-8CC0-903B7A686A82}" type="presOf" srcId="{124198C0-A20F-4EAF-9E42-9315369A6D20}" destId="{4A65DA7B-8683-4715-B918-206860C02E2D}" srcOrd="0" destOrd="0" presId="urn:microsoft.com/office/officeart/2008/layout/HexagonCluster"/>
    <dgm:cxn modelId="{A11297B5-7ADC-4FDA-AFEB-3A9AFE64D879}" srcId="{9A2072C3-07E7-415E-9538-B178D5ABEA6D}" destId="{8FB6AC1D-0740-4567-826C-3FB976EDEB0D}" srcOrd="3" destOrd="0" parTransId="{AD0A7964-4759-4F8D-B550-7A6135934AC4}" sibTransId="{E3F9589E-E8B4-4C6B-B88A-86171E421F73}"/>
    <dgm:cxn modelId="{51A3F3C0-106C-4A73-AD88-64D8A5C98BFD}" type="presOf" srcId="{8FB6AC1D-0740-4567-826C-3FB976EDEB0D}" destId="{A4C70BB0-4767-497C-993C-C0D4519869BD}" srcOrd="0" destOrd="0" presId="urn:microsoft.com/office/officeart/2008/layout/HexagonCluster"/>
    <dgm:cxn modelId="{64EA8AC2-DA4F-4445-9459-F996D409749A}" type="presOf" srcId="{F756D5AD-9284-4D4E-9706-262CDEA440F7}" destId="{8C00A36C-2DE5-4E1B-BAB6-F24B3CCD18F1}" srcOrd="0" destOrd="0" presId="urn:microsoft.com/office/officeart/2008/layout/HexagonCluster"/>
    <dgm:cxn modelId="{A10103C3-2D84-4C2D-9683-13F9BF4065E8}" type="presOf" srcId="{6F7A8DA7-4169-4F4F-9BBD-9B331A5F613B}" destId="{35144812-141E-44AB-82B9-B14FE7DFEB14}" srcOrd="0" destOrd="0" presId="urn:microsoft.com/office/officeart/2008/layout/HexagonCluster"/>
    <dgm:cxn modelId="{7072B9C6-05EA-433A-B359-1254C0B24DFE}" type="presOf" srcId="{CA5DA00B-36EA-4C40-B544-C35B63E5CD74}" destId="{86B53199-0D5C-4803-BA1F-B7CABA3C914D}" srcOrd="0" destOrd="0" presId="urn:microsoft.com/office/officeart/2008/layout/HexagonCluster"/>
    <dgm:cxn modelId="{C8FA6AD0-A446-4F7C-8733-9D97A924220A}" type="presOf" srcId="{BD1C3F48-1B58-4BEA-8E92-BDFC952088A6}" destId="{1A001D21-7737-4DFF-B2A8-6A78BC2BC5D6}" srcOrd="0" destOrd="0" presId="urn:microsoft.com/office/officeart/2008/layout/HexagonCluster"/>
    <dgm:cxn modelId="{E325DCD0-0CE5-406B-A104-FFB0F63209B2}" srcId="{9A2072C3-07E7-415E-9538-B178D5ABEA6D}" destId="{56A561E3-857F-4B26-8016-37349B6C8FFB}" srcOrd="2" destOrd="0" parTransId="{25A64158-F65A-4A0D-9B01-D9EBF69BA503}" sibTransId="{BD1C3F48-1B58-4BEA-8E92-BDFC952088A6}"/>
    <dgm:cxn modelId="{A6B3B7D2-0A91-4A07-A186-305304C7F478}" srcId="{9A2072C3-07E7-415E-9538-B178D5ABEA6D}" destId="{DBBB8E0C-D564-47E4-B2BC-86BEFEF291CD}" srcOrd="4" destOrd="0" parTransId="{54E1983B-84A0-4B9A-9A6F-667840BA8E00}" sibTransId="{961CB1C0-7C19-4520-ADD7-19BCBD011E01}"/>
    <dgm:cxn modelId="{8DD19CD3-4D89-4335-9924-48A815065B37}" type="presOf" srcId="{BA6668F6-5AAB-4D0C-9A5B-EEBBEDFD89AF}" destId="{EBF9D7E2-42C4-411E-BD54-0360C010225A}" srcOrd="0" destOrd="0" presId="urn:microsoft.com/office/officeart/2008/layout/HexagonCluster"/>
    <dgm:cxn modelId="{5A4963D4-B9E4-4E38-BD7C-B889F3537027}" type="presOf" srcId="{F009B2E0-3B91-45E8-AC43-C48E8258A0D5}" destId="{F6CDBA13-129D-461A-BE37-AAECB0DFBBBC}" srcOrd="0" destOrd="0" presId="urn:microsoft.com/office/officeart/2008/layout/HexagonCluster"/>
    <dgm:cxn modelId="{43D159D6-1C75-43A1-B681-8BB36B7C59DE}" type="presOf" srcId="{E608367D-EFFD-4AF2-A354-C988475EC019}" destId="{278AE546-E8B1-4BDF-A72D-78B74AAC0386}" srcOrd="0" destOrd="0" presId="urn:microsoft.com/office/officeart/2008/layout/HexagonCluster"/>
    <dgm:cxn modelId="{97F995D8-FD28-4480-A2CB-86D3E3900B5E}" type="presOf" srcId="{9A2072C3-07E7-415E-9538-B178D5ABEA6D}" destId="{633C5C94-0EE7-46E8-B3D3-6E44F4AA4480}" srcOrd="0" destOrd="0" presId="urn:microsoft.com/office/officeart/2008/layout/HexagonCluster"/>
    <dgm:cxn modelId="{E317CDE3-CA93-4293-A2D6-2C9A434CAFCF}" type="presOf" srcId="{56A561E3-857F-4B26-8016-37349B6C8FFB}" destId="{4F760AD4-75B5-4AF0-97A6-9D5D91103AF6}" srcOrd="0" destOrd="0" presId="urn:microsoft.com/office/officeart/2008/layout/HexagonCluster"/>
    <dgm:cxn modelId="{160A76F8-0269-4094-95DB-1E60C0881BA0}" type="presOf" srcId="{A9FEB621-4443-4AE6-8B8E-6D66095E00C7}" destId="{D5C3A3F4-FE35-4715-B8B4-D7FEADBE559D}" srcOrd="0" destOrd="0" presId="urn:microsoft.com/office/officeart/2008/layout/HexagonCluster"/>
    <dgm:cxn modelId="{57C957FE-A7E7-4967-B171-8045AF858A09}" srcId="{9A2072C3-07E7-415E-9538-B178D5ABEA6D}" destId="{124198C0-A20F-4EAF-9E42-9315369A6D20}" srcOrd="0" destOrd="0" parTransId="{A061A960-3784-440E-A83C-2661E282AF84}" sibTransId="{1DF42352-BB75-4B9C-99D9-B4345B89F451}"/>
    <dgm:cxn modelId="{3ACC7DBF-7C6B-4E97-A341-6DD9F363424B}" type="presParOf" srcId="{633C5C94-0EE7-46E8-B3D3-6E44F4AA4480}" destId="{AEB2335F-4C37-475B-9653-92B452310129}" srcOrd="0" destOrd="0" presId="urn:microsoft.com/office/officeart/2008/layout/HexagonCluster"/>
    <dgm:cxn modelId="{C5A8612B-BBC9-4A78-ADFC-999752F1F5FF}" type="presParOf" srcId="{AEB2335F-4C37-475B-9653-92B452310129}" destId="{4A65DA7B-8683-4715-B918-206860C02E2D}" srcOrd="0" destOrd="0" presId="urn:microsoft.com/office/officeart/2008/layout/HexagonCluster"/>
    <dgm:cxn modelId="{17B33D28-1131-42AD-945E-09645715D610}" type="presParOf" srcId="{633C5C94-0EE7-46E8-B3D3-6E44F4AA4480}" destId="{F174054C-5C09-4419-A8BA-3D529A928EA6}" srcOrd="1" destOrd="0" presId="urn:microsoft.com/office/officeart/2008/layout/HexagonCluster"/>
    <dgm:cxn modelId="{90B975BC-6DCF-493F-824C-3C7434FD0B76}" type="presParOf" srcId="{F174054C-5C09-4419-A8BA-3D529A928EA6}" destId="{CC69136F-67F1-498F-98DB-68DE6577F922}" srcOrd="0" destOrd="0" presId="urn:microsoft.com/office/officeart/2008/layout/HexagonCluster"/>
    <dgm:cxn modelId="{0CE7942A-9409-4D41-A884-58D707E7F940}" type="presParOf" srcId="{633C5C94-0EE7-46E8-B3D3-6E44F4AA4480}" destId="{3999D005-9D38-4CA9-90A3-E124AB61BD34}" srcOrd="2" destOrd="0" presId="urn:microsoft.com/office/officeart/2008/layout/HexagonCluster"/>
    <dgm:cxn modelId="{98C5D57F-1791-4BD3-A286-4D63ADF10DEF}" type="presParOf" srcId="{3999D005-9D38-4CA9-90A3-E124AB61BD34}" destId="{B552F2F1-EF13-4138-9640-22210B9128B9}" srcOrd="0" destOrd="0" presId="urn:microsoft.com/office/officeart/2008/layout/HexagonCluster"/>
    <dgm:cxn modelId="{F3A1B064-BF06-4712-B84F-D5D6AAB66F5E}" type="presParOf" srcId="{633C5C94-0EE7-46E8-B3D3-6E44F4AA4480}" destId="{931F9C24-6FE0-4D3D-AF0A-005E84948BC9}" srcOrd="3" destOrd="0" presId="urn:microsoft.com/office/officeart/2008/layout/HexagonCluster"/>
    <dgm:cxn modelId="{007C1D54-18B4-40E9-98B2-10E2EA73EA74}" type="presParOf" srcId="{931F9C24-6FE0-4D3D-AF0A-005E84948BC9}" destId="{54EF4A00-8C3C-489B-86F5-C0B8F3FA49C9}" srcOrd="0" destOrd="0" presId="urn:microsoft.com/office/officeart/2008/layout/HexagonCluster"/>
    <dgm:cxn modelId="{578E5A5E-FE3D-4962-B179-A17B0D6B35F8}" type="presParOf" srcId="{633C5C94-0EE7-46E8-B3D3-6E44F4AA4480}" destId="{80D1FDB6-34C2-4957-8297-5CE951A99CBB}" srcOrd="4" destOrd="0" presId="urn:microsoft.com/office/officeart/2008/layout/HexagonCluster"/>
    <dgm:cxn modelId="{77CC91E6-2D36-4EC4-BF09-52B0B56A411A}" type="presParOf" srcId="{80D1FDB6-34C2-4957-8297-5CE951A99CBB}" destId="{86B53199-0D5C-4803-BA1F-B7CABA3C914D}" srcOrd="0" destOrd="0" presId="urn:microsoft.com/office/officeart/2008/layout/HexagonCluster"/>
    <dgm:cxn modelId="{E0243826-A01E-4E78-B965-D9C32B78647D}" type="presParOf" srcId="{633C5C94-0EE7-46E8-B3D3-6E44F4AA4480}" destId="{A57B10D7-8303-45C8-8D11-1DD8709077AC}" srcOrd="5" destOrd="0" presId="urn:microsoft.com/office/officeart/2008/layout/HexagonCluster"/>
    <dgm:cxn modelId="{78A7D3CA-AC57-4010-98DB-7B52860BB869}" type="presParOf" srcId="{A57B10D7-8303-45C8-8D11-1DD8709077AC}" destId="{2D8803ED-7AC2-4FAA-9A33-3A0D04D65DEC}" srcOrd="0" destOrd="0" presId="urn:microsoft.com/office/officeart/2008/layout/HexagonCluster"/>
    <dgm:cxn modelId="{AE7F3ABB-3361-4412-8656-F0F5763D648C}" type="presParOf" srcId="{633C5C94-0EE7-46E8-B3D3-6E44F4AA4480}" destId="{875C59FB-7B50-4481-A42D-7A86D4DCC675}" srcOrd="6" destOrd="0" presId="urn:microsoft.com/office/officeart/2008/layout/HexagonCluster"/>
    <dgm:cxn modelId="{27F6E4E5-3FA2-43B0-9714-EA645894C9C1}" type="presParOf" srcId="{875C59FB-7B50-4481-A42D-7A86D4DCC675}" destId="{0F7685A6-7792-444D-8516-2B4B12404900}" srcOrd="0" destOrd="0" presId="urn:microsoft.com/office/officeart/2008/layout/HexagonCluster"/>
    <dgm:cxn modelId="{A83CA3B2-9B43-4A5B-8CE4-0461CCF1A980}" type="presParOf" srcId="{633C5C94-0EE7-46E8-B3D3-6E44F4AA4480}" destId="{054B3B7C-8C49-4E6F-94F3-94D653472675}" srcOrd="7" destOrd="0" presId="urn:microsoft.com/office/officeart/2008/layout/HexagonCluster"/>
    <dgm:cxn modelId="{FE137C8A-8BCD-426D-8FC6-AD7236C9568E}" type="presParOf" srcId="{054B3B7C-8C49-4E6F-94F3-94D653472675}" destId="{4D9A95A4-BCE3-451C-9DF5-F2071C3F6A84}" srcOrd="0" destOrd="0" presId="urn:microsoft.com/office/officeart/2008/layout/HexagonCluster"/>
    <dgm:cxn modelId="{47C6EE3E-0A04-41FC-952A-446D2E508E56}" type="presParOf" srcId="{633C5C94-0EE7-46E8-B3D3-6E44F4AA4480}" destId="{7FC44DF4-5341-41F9-96EA-F0E555AB8EA4}" srcOrd="8" destOrd="0" presId="urn:microsoft.com/office/officeart/2008/layout/HexagonCluster"/>
    <dgm:cxn modelId="{4D0E81C8-0B4E-416D-B352-51917F37C22F}" type="presParOf" srcId="{7FC44DF4-5341-41F9-96EA-F0E555AB8EA4}" destId="{4F760AD4-75B5-4AF0-97A6-9D5D91103AF6}" srcOrd="0" destOrd="0" presId="urn:microsoft.com/office/officeart/2008/layout/HexagonCluster"/>
    <dgm:cxn modelId="{3A0513FD-B1E9-41FA-8637-39048ABFD4E9}" type="presParOf" srcId="{633C5C94-0EE7-46E8-B3D3-6E44F4AA4480}" destId="{F423E9A3-9D4E-40C1-9E6A-2817A04C85D0}" srcOrd="9" destOrd="0" presId="urn:microsoft.com/office/officeart/2008/layout/HexagonCluster"/>
    <dgm:cxn modelId="{3593D19B-2362-4EF4-8825-A6E1B1C0AF82}" type="presParOf" srcId="{F423E9A3-9D4E-40C1-9E6A-2817A04C85D0}" destId="{9FC94153-2C5E-4765-90BA-2449EF55F120}" srcOrd="0" destOrd="0" presId="urn:microsoft.com/office/officeart/2008/layout/HexagonCluster"/>
    <dgm:cxn modelId="{FBC76FBE-EA46-4455-9DE3-C9B96AF5F9B4}" type="presParOf" srcId="{633C5C94-0EE7-46E8-B3D3-6E44F4AA4480}" destId="{3C685944-5899-45C1-8A00-7A3942B6E014}" srcOrd="10" destOrd="0" presId="urn:microsoft.com/office/officeart/2008/layout/HexagonCluster"/>
    <dgm:cxn modelId="{82D38A0C-FC05-47B6-B9B9-671CAC6C4C28}" type="presParOf" srcId="{3C685944-5899-45C1-8A00-7A3942B6E014}" destId="{1A001D21-7737-4DFF-B2A8-6A78BC2BC5D6}" srcOrd="0" destOrd="0" presId="urn:microsoft.com/office/officeart/2008/layout/HexagonCluster"/>
    <dgm:cxn modelId="{9BA915E1-5ECD-4DEA-A8B1-38EED0B77D42}" type="presParOf" srcId="{633C5C94-0EE7-46E8-B3D3-6E44F4AA4480}" destId="{172D3632-C638-497D-889B-460B5BFF2795}" srcOrd="11" destOrd="0" presId="urn:microsoft.com/office/officeart/2008/layout/HexagonCluster"/>
    <dgm:cxn modelId="{31D0186C-F563-4A77-91EF-EEAE31E0A7B6}" type="presParOf" srcId="{172D3632-C638-497D-889B-460B5BFF2795}" destId="{E7169C99-54A8-4157-BC6D-35EC052D756E}" srcOrd="0" destOrd="0" presId="urn:microsoft.com/office/officeart/2008/layout/HexagonCluster"/>
    <dgm:cxn modelId="{1AB1F180-C6C0-4F93-BF92-65E5359186DA}" type="presParOf" srcId="{633C5C94-0EE7-46E8-B3D3-6E44F4AA4480}" destId="{2B478C42-B65B-43ED-8CEB-C06781AF41F6}" srcOrd="12" destOrd="0" presId="urn:microsoft.com/office/officeart/2008/layout/HexagonCluster"/>
    <dgm:cxn modelId="{21C5EB9B-D95B-47AA-975C-113806FB63A4}" type="presParOf" srcId="{2B478C42-B65B-43ED-8CEB-C06781AF41F6}" destId="{A4C70BB0-4767-497C-993C-C0D4519869BD}" srcOrd="0" destOrd="0" presId="urn:microsoft.com/office/officeart/2008/layout/HexagonCluster"/>
    <dgm:cxn modelId="{51EA9A22-3538-4311-8B5C-2339092645C9}" type="presParOf" srcId="{633C5C94-0EE7-46E8-B3D3-6E44F4AA4480}" destId="{49F3ED5B-90E3-4087-818F-BDD2E7C182B4}" srcOrd="13" destOrd="0" presId="urn:microsoft.com/office/officeart/2008/layout/HexagonCluster"/>
    <dgm:cxn modelId="{F7469033-05AB-4174-A232-5E195ADDEE83}" type="presParOf" srcId="{49F3ED5B-90E3-4087-818F-BDD2E7C182B4}" destId="{78A297E5-8366-402F-8122-03B17047FB89}" srcOrd="0" destOrd="0" presId="urn:microsoft.com/office/officeart/2008/layout/HexagonCluster"/>
    <dgm:cxn modelId="{0DCBB9A7-DA01-4AFE-86F0-EA3350E1F828}" type="presParOf" srcId="{633C5C94-0EE7-46E8-B3D3-6E44F4AA4480}" destId="{D6A2F3F1-8542-41E0-A8DD-DF01E4E188CC}" srcOrd="14" destOrd="0" presId="urn:microsoft.com/office/officeart/2008/layout/HexagonCluster"/>
    <dgm:cxn modelId="{A9B61B32-665F-4654-B377-CA4DBBB5031C}" type="presParOf" srcId="{D6A2F3F1-8542-41E0-A8DD-DF01E4E188CC}" destId="{CE4EB126-E70A-4F4B-AE38-C039886390E9}" srcOrd="0" destOrd="0" presId="urn:microsoft.com/office/officeart/2008/layout/HexagonCluster"/>
    <dgm:cxn modelId="{0CBE81FB-BD35-48BA-8D83-370229EB4C9B}" type="presParOf" srcId="{633C5C94-0EE7-46E8-B3D3-6E44F4AA4480}" destId="{DB19C64C-3C6B-424A-AFA9-3D5A24A84270}" srcOrd="15" destOrd="0" presId="urn:microsoft.com/office/officeart/2008/layout/HexagonCluster"/>
    <dgm:cxn modelId="{96862132-F54B-4F80-90BE-8B4BE9F0099C}" type="presParOf" srcId="{DB19C64C-3C6B-424A-AFA9-3D5A24A84270}" destId="{68C010B8-5E32-4AD8-8BED-8F6E537EE2D6}" srcOrd="0" destOrd="0" presId="urn:microsoft.com/office/officeart/2008/layout/HexagonCluster"/>
    <dgm:cxn modelId="{A8E8A88D-7468-4549-9C93-59F2FC55E469}" type="presParOf" srcId="{633C5C94-0EE7-46E8-B3D3-6E44F4AA4480}" destId="{F36A5F85-B038-4DC6-BBE4-BBDAF455D837}" srcOrd="16" destOrd="0" presId="urn:microsoft.com/office/officeart/2008/layout/HexagonCluster"/>
    <dgm:cxn modelId="{1E549783-4E29-4990-9BE9-910D825746FA}" type="presParOf" srcId="{F36A5F85-B038-4DC6-BBE4-BBDAF455D837}" destId="{7FA21B7D-B1CD-4F44-915F-64E173F4AC37}" srcOrd="0" destOrd="0" presId="urn:microsoft.com/office/officeart/2008/layout/HexagonCluster"/>
    <dgm:cxn modelId="{1C785982-8DB9-424A-9587-516AE10AB1CF}" type="presParOf" srcId="{633C5C94-0EE7-46E8-B3D3-6E44F4AA4480}" destId="{02B8CF96-5915-439E-8E3F-F06EF079F093}" srcOrd="17" destOrd="0" presId="urn:microsoft.com/office/officeart/2008/layout/HexagonCluster"/>
    <dgm:cxn modelId="{B55E5229-2338-4D56-9CC6-3B517A914D9B}" type="presParOf" srcId="{02B8CF96-5915-439E-8E3F-F06EF079F093}" destId="{58B16A06-D0A9-4853-BC8F-5E06C2DAB663}" srcOrd="0" destOrd="0" presId="urn:microsoft.com/office/officeart/2008/layout/HexagonCluster"/>
    <dgm:cxn modelId="{985890A5-95A0-4073-9EAD-3C17BBA0798A}" type="presParOf" srcId="{633C5C94-0EE7-46E8-B3D3-6E44F4AA4480}" destId="{C3107FF3-D54A-4591-86AF-11B168196665}" srcOrd="18" destOrd="0" presId="urn:microsoft.com/office/officeart/2008/layout/HexagonCluster"/>
    <dgm:cxn modelId="{4717EA51-3F04-411F-81D7-2DD75FFAF312}" type="presParOf" srcId="{C3107FF3-D54A-4591-86AF-11B168196665}" destId="{2A83E6F8-9A13-49AF-8146-05704874859B}" srcOrd="0" destOrd="0" presId="urn:microsoft.com/office/officeart/2008/layout/HexagonCluster"/>
    <dgm:cxn modelId="{25E5E744-4F1A-4AB4-92A2-C64118633742}" type="presParOf" srcId="{633C5C94-0EE7-46E8-B3D3-6E44F4AA4480}" destId="{94465C9D-A9DC-481A-A0CB-60573E380664}" srcOrd="19" destOrd="0" presId="urn:microsoft.com/office/officeart/2008/layout/HexagonCluster"/>
    <dgm:cxn modelId="{06AB7515-BFCF-4764-9FEB-5461E90FB246}" type="presParOf" srcId="{94465C9D-A9DC-481A-A0CB-60573E380664}" destId="{C71C9B0F-1D2E-4C28-A297-D1D082A48E67}" srcOrd="0" destOrd="0" presId="urn:microsoft.com/office/officeart/2008/layout/HexagonCluster"/>
    <dgm:cxn modelId="{2E25E26D-5901-4E49-9D66-DDEFC6C2D1CE}" type="presParOf" srcId="{633C5C94-0EE7-46E8-B3D3-6E44F4AA4480}" destId="{217232DB-A4AA-48B8-8C5A-0C16AFDE967B}" srcOrd="20" destOrd="0" presId="urn:microsoft.com/office/officeart/2008/layout/HexagonCluster"/>
    <dgm:cxn modelId="{CA803CCF-1F60-43BB-A79F-8AB57D32BDF1}" type="presParOf" srcId="{217232DB-A4AA-48B8-8C5A-0C16AFDE967B}" destId="{8C00A36C-2DE5-4E1B-BAB6-F24B3CCD18F1}" srcOrd="0" destOrd="0" presId="urn:microsoft.com/office/officeart/2008/layout/HexagonCluster"/>
    <dgm:cxn modelId="{F23A9E66-AC93-4E2C-B618-28AE56DD76D0}" type="presParOf" srcId="{633C5C94-0EE7-46E8-B3D3-6E44F4AA4480}" destId="{C65DD66F-9D94-47E6-B51E-4212E26EFA78}" srcOrd="21" destOrd="0" presId="urn:microsoft.com/office/officeart/2008/layout/HexagonCluster"/>
    <dgm:cxn modelId="{4C9552B3-0B02-490D-A1E5-DFCC4804923B}" type="presParOf" srcId="{C65DD66F-9D94-47E6-B51E-4212E26EFA78}" destId="{F0FA725E-D24F-41A9-BBEB-F31858D7343B}" srcOrd="0" destOrd="0" presId="urn:microsoft.com/office/officeart/2008/layout/HexagonCluster"/>
    <dgm:cxn modelId="{477FB0EB-588D-4C3E-A037-6ACDDE14AD1B}" type="presParOf" srcId="{633C5C94-0EE7-46E8-B3D3-6E44F4AA4480}" destId="{B1EDBC11-B1A7-40A1-A732-FE169D1BC973}" srcOrd="22" destOrd="0" presId="urn:microsoft.com/office/officeart/2008/layout/HexagonCluster"/>
    <dgm:cxn modelId="{96F393FC-E135-4A67-85E1-156361BAADD1}" type="presParOf" srcId="{B1EDBC11-B1A7-40A1-A732-FE169D1BC973}" destId="{99DC914E-26C5-4C2D-B483-5AA5419BD116}" srcOrd="0" destOrd="0" presId="urn:microsoft.com/office/officeart/2008/layout/HexagonCluster"/>
    <dgm:cxn modelId="{3AA93D21-4A0E-4050-ABE0-398C34016CF1}" type="presParOf" srcId="{633C5C94-0EE7-46E8-B3D3-6E44F4AA4480}" destId="{71331BB4-D8FC-4535-8B15-4AD179698247}" srcOrd="23" destOrd="0" presId="urn:microsoft.com/office/officeart/2008/layout/HexagonCluster"/>
    <dgm:cxn modelId="{2A31C134-66B7-49D7-BBC8-1E7BA6F8DBCA}" type="presParOf" srcId="{71331BB4-D8FC-4535-8B15-4AD179698247}" destId="{610A4716-8C5A-41BD-8D05-65382333ABF3}" srcOrd="0" destOrd="0" presId="urn:microsoft.com/office/officeart/2008/layout/HexagonCluster"/>
    <dgm:cxn modelId="{1AD712DB-350D-4A9B-80F3-F53C96BE88EC}" type="presParOf" srcId="{633C5C94-0EE7-46E8-B3D3-6E44F4AA4480}" destId="{D0411F57-0AD9-45F2-8BD1-75F4E6F35284}" srcOrd="24" destOrd="0" presId="urn:microsoft.com/office/officeart/2008/layout/HexagonCluster"/>
    <dgm:cxn modelId="{475F1423-5E27-4650-BEBF-F88D734668CC}" type="presParOf" srcId="{D0411F57-0AD9-45F2-8BD1-75F4E6F35284}" destId="{35144812-141E-44AB-82B9-B14FE7DFEB14}" srcOrd="0" destOrd="0" presId="urn:microsoft.com/office/officeart/2008/layout/HexagonCluster"/>
    <dgm:cxn modelId="{7956DFE2-DF66-48D5-B3C3-E22F241204B1}" type="presParOf" srcId="{633C5C94-0EE7-46E8-B3D3-6E44F4AA4480}" destId="{32F628F4-C36A-4ACC-9A11-C1660AD7A194}" srcOrd="25" destOrd="0" presId="urn:microsoft.com/office/officeart/2008/layout/HexagonCluster"/>
    <dgm:cxn modelId="{F99BCC2E-D9E1-4139-B884-CE743FD2E637}" type="presParOf" srcId="{32F628F4-C36A-4ACC-9A11-C1660AD7A194}" destId="{2A1EF857-A2E2-4662-93B5-2A7CFA9F9C74}" srcOrd="0" destOrd="0" presId="urn:microsoft.com/office/officeart/2008/layout/HexagonCluster"/>
    <dgm:cxn modelId="{1D3AB23D-E346-4473-B6DC-FE65A7968251}" type="presParOf" srcId="{633C5C94-0EE7-46E8-B3D3-6E44F4AA4480}" destId="{F10E8C12-F202-49AB-9EC5-C187D6628AD9}" srcOrd="26" destOrd="0" presId="urn:microsoft.com/office/officeart/2008/layout/HexagonCluster"/>
    <dgm:cxn modelId="{BFF77DCA-E3BE-4316-AE7C-6735C804BB61}" type="presParOf" srcId="{F10E8C12-F202-49AB-9EC5-C187D6628AD9}" destId="{F6CDBA13-129D-461A-BE37-AAECB0DFBBBC}" srcOrd="0" destOrd="0" presId="urn:microsoft.com/office/officeart/2008/layout/HexagonCluster"/>
    <dgm:cxn modelId="{6B2375DF-C75F-480E-8EAB-D34C8ADEDAEB}" type="presParOf" srcId="{633C5C94-0EE7-46E8-B3D3-6E44F4AA4480}" destId="{57242337-9868-42A2-9C3C-0E3E2E5628DA}" srcOrd="27" destOrd="0" presId="urn:microsoft.com/office/officeart/2008/layout/HexagonCluster"/>
    <dgm:cxn modelId="{18D867E8-06F2-409D-9237-6C7C90872FAA}" type="presParOf" srcId="{57242337-9868-42A2-9C3C-0E3E2E5628DA}" destId="{98532B23-BF3F-4FBE-BA24-59B1AE3B0479}" srcOrd="0" destOrd="0" presId="urn:microsoft.com/office/officeart/2008/layout/HexagonCluster"/>
    <dgm:cxn modelId="{53DF0B25-DACD-4B04-B825-2E867101DCB8}" type="presParOf" srcId="{633C5C94-0EE7-46E8-B3D3-6E44F4AA4480}" destId="{CE84A70D-39F8-40F2-8731-68DBB138806F}" srcOrd="28" destOrd="0" presId="urn:microsoft.com/office/officeart/2008/layout/HexagonCluster"/>
    <dgm:cxn modelId="{D77195D3-86B4-4FDA-B052-758F158BCB96}" type="presParOf" srcId="{CE84A70D-39F8-40F2-8731-68DBB138806F}" destId="{278AE546-E8B1-4BDF-A72D-78B74AAC0386}" srcOrd="0" destOrd="0" presId="urn:microsoft.com/office/officeart/2008/layout/HexagonCluster"/>
    <dgm:cxn modelId="{4EAE9DFC-5171-4657-ABFA-88A43A6B4C6D}" type="presParOf" srcId="{633C5C94-0EE7-46E8-B3D3-6E44F4AA4480}" destId="{BB4E5ABF-5439-4E9C-8FA7-FBE0D00FBA9C}" srcOrd="29" destOrd="0" presId="urn:microsoft.com/office/officeart/2008/layout/HexagonCluster"/>
    <dgm:cxn modelId="{D8FE2AEE-CA7F-47DA-A51A-7D1D563EF798}" type="presParOf" srcId="{BB4E5ABF-5439-4E9C-8FA7-FBE0D00FBA9C}" destId="{8F8A8211-6853-4A52-9187-CEEB197EC380}" srcOrd="0" destOrd="0" presId="urn:microsoft.com/office/officeart/2008/layout/HexagonCluster"/>
    <dgm:cxn modelId="{4BE74941-586B-4A55-AD3A-A509FA17CF9D}" type="presParOf" srcId="{633C5C94-0EE7-46E8-B3D3-6E44F4AA4480}" destId="{A94404ED-2CD8-45E1-90B2-800ADFFD0ED0}" srcOrd="30" destOrd="0" presId="urn:microsoft.com/office/officeart/2008/layout/HexagonCluster"/>
    <dgm:cxn modelId="{D6758B37-A5B1-4430-9810-DA5C491EF4DE}" type="presParOf" srcId="{A94404ED-2CD8-45E1-90B2-800ADFFD0ED0}" destId="{EBF9D7E2-42C4-411E-BD54-0360C010225A}" srcOrd="0" destOrd="0" presId="urn:microsoft.com/office/officeart/2008/layout/HexagonCluster"/>
    <dgm:cxn modelId="{93DF9BCD-6206-4F0F-93BE-F2C31AD06B7C}" type="presParOf" srcId="{633C5C94-0EE7-46E8-B3D3-6E44F4AA4480}" destId="{3C0591FD-E11A-4696-8AD7-1778768DDB9E}" srcOrd="31" destOrd="0" presId="urn:microsoft.com/office/officeart/2008/layout/HexagonCluster"/>
    <dgm:cxn modelId="{E71C8F82-F349-470E-8C5C-1C32991A2389}" type="presParOf" srcId="{3C0591FD-E11A-4696-8AD7-1778768DDB9E}" destId="{8C01B73B-29BF-4E95-B528-B1590B8EC3A1}" srcOrd="0" destOrd="0" presId="urn:microsoft.com/office/officeart/2008/layout/HexagonCluster"/>
    <dgm:cxn modelId="{541A25ED-772B-411C-AF3A-BBE0A8A6E133}" type="presParOf" srcId="{633C5C94-0EE7-46E8-B3D3-6E44F4AA4480}" destId="{B336075F-EF75-4F4A-B7F3-69296200A0B2}" srcOrd="32" destOrd="0" presId="urn:microsoft.com/office/officeart/2008/layout/HexagonCluster"/>
    <dgm:cxn modelId="{89F1F690-E77B-483E-9970-D21659A00512}" type="presParOf" srcId="{B336075F-EF75-4F4A-B7F3-69296200A0B2}" destId="{8CDF2581-664F-4A9C-9DF7-9201043F078D}" srcOrd="0" destOrd="0" presId="urn:microsoft.com/office/officeart/2008/layout/HexagonCluster"/>
    <dgm:cxn modelId="{6A6A5EFF-BEA9-4037-9CC9-8D1C41CBBB90}" type="presParOf" srcId="{633C5C94-0EE7-46E8-B3D3-6E44F4AA4480}" destId="{4793D86A-3A85-4539-8C02-462688595A08}" srcOrd="33" destOrd="0" presId="urn:microsoft.com/office/officeart/2008/layout/HexagonCluster"/>
    <dgm:cxn modelId="{A4EC8542-1C2B-46CD-A239-A51543AB37AA}" type="presParOf" srcId="{4793D86A-3A85-4539-8C02-462688595A08}" destId="{19A923E3-1730-4126-A722-8DF7847FD644}" srcOrd="0" destOrd="0" presId="urn:microsoft.com/office/officeart/2008/layout/HexagonCluster"/>
    <dgm:cxn modelId="{A073241B-7AF4-48EF-A02B-8735EADFE1C9}" type="presParOf" srcId="{633C5C94-0EE7-46E8-B3D3-6E44F4AA4480}" destId="{22A4E356-2268-4F9C-858F-FAF96C01AF1A}" srcOrd="34" destOrd="0" presId="urn:microsoft.com/office/officeart/2008/layout/HexagonCluster"/>
    <dgm:cxn modelId="{2C852BCB-FA6C-499F-AFA4-D95EC9860BB9}" type="presParOf" srcId="{22A4E356-2268-4F9C-858F-FAF96C01AF1A}" destId="{D5C3A3F4-FE35-4715-B8B4-D7FEADBE559D}" srcOrd="0" destOrd="0" presId="urn:microsoft.com/office/officeart/2008/layout/HexagonCluster"/>
    <dgm:cxn modelId="{F0EF831B-E306-4466-84AD-9946907924C3}" type="presParOf" srcId="{633C5C94-0EE7-46E8-B3D3-6E44F4AA4480}" destId="{66DCF8CB-8F02-47E9-A1EB-D596990D54E1}" srcOrd="35" destOrd="0" presId="urn:microsoft.com/office/officeart/2008/layout/HexagonCluster"/>
    <dgm:cxn modelId="{EA3CB561-13C9-489D-857C-8FB07F04AA45}" type="presParOf" srcId="{66DCF8CB-8F02-47E9-A1EB-D596990D54E1}" destId="{E95C96CA-EE59-464F-BEBD-9524F0879DCD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7B40933-B277-4A14-9FAF-EF0219F95368}" type="doc">
      <dgm:prSet loTypeId="urn:microsoft.com/office/officeart/2005/8/layout/target3" loCatId="relationship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it-IT"/>
        </a:p>
      </dgm:t>
    </dgm:pt>
    <dgm:pt modelId="{45E6A848-2E21-458C-9572-CFA4E22510D4}">
      <dgm:prSet/>
      <dgm:spPr/>
      <dgm:t>
        <a:bodyPr/>
        <a:lstStyle/>
        <a:p>
          <a:pPr rtl="0"/>
          <a:r>
            <a:rPr lang="it-IT" dirty="0"/>
            <a:t>Lezioni I semestre</a:t>
          </a:r>
        </a:p>
      </dgm:t>
    </dgm:pt>
    <dgm:pt modelId="{E4A4ABED-AA82-4C98-BC95-DD086B776BEA}" type="parTrans" cxnId="{14BAB51C-64FB-4FE8-9EA6-E02B9C819CF1}">
      <dgm:prSet/>
      <dgm:spPr/>
      <dgm:t>
        <a:bodyPr/>
        <a:lstStyle/>
        <a:p>
          <a:endParaRPr lang="it-IT"/>
        </a:p>
      </dgm:t>
    </dgm:pt>
    <dgm:pt modelId="{EE5D6421-1BE1-4FDE-BDCD-3AD04A12DFD5}" type="sibTrans" cxnId="{14BAB51C-64FB-4FE8-9EA6-E02B9C819CF1}">
      <dgm:prSet/>
      <dgm:spPr/>
      <dgm:t>
        <a:bodyPr/>
        <a:lstStyle/>
        <a:p>
          <a:endParaRPr lang="it-IT"/>
        </a:p>
      </dgm:t>
    </dgm:pt>
    <dgm:pt modelId="{67FB3B49-0A45-4E0E-A470-94F58584F76E}">
      <dgm:prSet/>
      <dgm:spPr/>
      <dgm:t>
        <a:bodyPr/>
        <a:lstStyle/>
        <a:p>
          <a:pPr rtl="0"/>
          <a:r>
            <a:rPr lang="it-IT" dirty="0"/>
            <a:t>Fine settembre - Natale</a:t>
          </a:r>
        </a:p>
      </dgm:t>
    </dgm:pt>
    <dgm:pt modelId="{B821575E-DA09-444C-9ED1-124A1FE460A0}" type="parTrans" cxnId="{53429626-01E6-4246-96A0-F4177A8F8654}">
      <dgm:prSet/>
      <dgm:spPr/>
      <dgm:t>
        <a:bodyPr/>
        <a:lstStyle/>
        <a:p>
          <a:endParaRPr lang="it-IT"/>
        </a:p>
      </dgm:t>
    </dgm:pt>
    <dgm:pt modelId="{A0DC6695-981E-4DA2-90E7-8BEBB5513554}" type="sibTrans" cxnId="{53429626-01E6-4246-96A0-F4177A8F8654}">
      <dgm:prSet/>
      <dgm:spPr/>
      <dgm:t>
        <a:bodyPr/>
        <a:lstStyle/>
        <a:p>
          <a:endParaRPr lang="it-IT"/>
        </a:p>
      </dgm:t>
    </dgm:pt>
    <dgm:pt modelId="{305FFE3C-FDD9-4D16-88A1-FAB3A0BF42C4}" type="pres">
      <dgm:prSet presAssocID="{47B40933-B277-4A14-9FAF-EF0219F9536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3EDFEE18-05C0-4D1A-91AB-4233B4906050}" type="pres">
      <dgm:prSet presAssocID="{45E6A848-2E21-458C-9572-CFA4E22510D4}" presName="circle1" presStyleLbl="node1" presStyleIdx="0" presStyleCnt="2"/>
      <dgm:spPr/>
    </dgm:pt>
    <dgm:pt modelId="{39B03A56-06EE-4117-A6C4-D5B39F2BF453}" type="pres">
      <dgm:prSet presAssocID="{45E6A848-2E21-458C-9572-CFA4E22510D4}" presName="space" presStyleCnt="0"/>
      <dgm:spPr/>
    </dgm:pt>
    <dgm:pt modelId="{E27E0D2D-EC1A-4657-B0AC-679A040C8B2C}" type="pres">
      <dgm:prSet presAssocID="{45E6A848-2E21-458C-9572-CFA4E22510D4}" presName="rect1" presStyleLbl="alignAcc1" presStyleIdx="0" presStyleCnt="2"/>
      <dgm:spPr/>
    </dgm:pt>
    <dgm:pt modelId="{EE456BC2-4783-408F-A9B9-8E48CE7C1B88}" type="pres">
      <dgm:prSet presAssocID="{67FB3B49-0A45-4E0E-A470-94F58584F76E}" presName="vertSpace2" presStyleLbl="node1" presStyleIdx="0" presStyleCnt="2"/>
      <dgm:spPr/>
    </dgm:pt>
    <dgm:pt modelId="{D676959C-25C7-404F-B4D2-5631E0C47098}" type="pres">
      <dgm:prSet presAssocID="{67FB3B49-0A45-4E0E-A470-94F58584F76E}" presName="circle2" presStyleLbl="node1" presStyleIdx="1" presStyleCnt="2"/>
      <dgm:spPr/>
    </dgm:pt>
    <dgm:pt modelId="{E6DCB5DB-7A03-48C0-91DE-A7269A567B1F}" type="pres">
      <dgm:prSet presAssocID="{67FB3B49-0A45-4E0E-A470-94F58584F76E}" presName="rect2" presStyleLbl="alignAcc1" presStyleIdx="1" presStyleCnt="2"/>
      <dgm:spPr/>
    </dgm:pt>
    <dgm:pt modelId="{C284094A-8A10-4AFC-BE6B-4FEB2F2C3C91}" type="pres">
      <dgm:prSet presAssocID="{45E6A848-2E21-458C-9572-CFA4E22510D4}" presName="rect1ParTxNoCh" presStyleLbl="alignAcc1" presStyleIdx="1" presStyleCnt="2">
        <dgm:presLayoutVars>
          <dgm:chMax val="1"/>
          <dgm:bulletEnabled val="1"/>
        </dgm:presLayoutVars>
      </dgm:prSet>
      <dgm:spPr/>
    </dgm:pt>
    <dgm:pt modelId="{2C9DD8BE-F672-4013-9E87-FBFFC7CF345D}" type="pres">
      <dgm:prSet presAssocID="{67FB3B49-0A45-4E0E-A470-94F58584F76E}" presName="rect2ParTxNoCh" presStyleLbl="alignAcc1" presStyleIdx="1" presStyleCnt="2">
        <dgm:presLayoutVars>
          <dgm:chMax val="1"/>
          <dgm:bulletEnabled val="1"/>
        </dgm:presLayoutVars>
      </dgm:prSet>
      <dgm:spPr/>
    </dgm:pt>
  </dgm:ptLst>
  <dgm:cxnLst>
    <dgm:cxn modelId="{14BAB51C-64FB-4FE8-9EA6-E02B9C819CF1}" srcId="{47B40933-B277-4A14-9FAF-EF0219F95368}" destId="{45E6A848-2E21-458C-9572-CFA4E22510D4}" srcOrd="0" destOrd="0" parTransId="{E4A4ABED-AA82-4C98-BC95-DD086B776BEA}" sibTransId="{EE5D6421-1BE1-4FDE-BDCD-3AD04A12DFD5}"/>
    <dgm:cxn modelId="{53429626-01E6-4246-96A0-F4177A8F8654}" srcId="{47B40933-B277-4A14-9FAF-EF0219F95368}" destId="{67FB3B49-0A45-4E0E-A470-94F58584F76E}" srcOrd="1" destOrd="0" parTransId="{B821575E-DA09-444C-9ED1-124A1FE460A0}" sibTransId="{A0DC6695-981E-4DA2-90E7-8BEBB5513554}"/>
    <dgm:cxn modelId="{AF5BA834-9FD7-400E-A6F5-325C3D0A7114}" type="presOf" srcId="{45E6A848-2E21-458C-9572-CFA4E22510D4}" destId="{E27E0D2D-EC1A-4657-B0AC-679A040C8B2C}" srcOrd="0" destOrd="0" presId="urn:microsoft.com/office/officeart/2005/8/layout/target3"/>
    <dgm:cxn modelId="{4D93937C-30A8-434B-95B6-EB224CD9971C}" type="presOf" srcId="{47B40933-B277-4A14-9FAF-EF0219F95368}" destId="{305FFE3C-FDD9-4D16-88A1-FAB3A0BF42C4}" srcOrd="0" destOrd="0" presId="urn:microsoft.com/office/officeart/2005/8/layout/target3"/>
    <dgm:cxn modelId="{F92FD1C0-41BC-4A95-85E8-63E7ABEB75D8}" type="presOf" srcId="{67FB3B49-0A45-4E0E-A470-94F58584F76E}" destId="{E6DCB5DB-7A03-48C0-91DE-A7269A567B1F}" srcOrd="0" destOrd="0" presId="urn:microsoft.com/office/officeart/2005/8/layout/target3"/>
    <dgm:cxn modelId="{0E4619E6-58CA-4295-B9B0-0FB80D3798F5}" type="presOf" srcId="{45E6A848-2E21-458C-9572-CFA4E22510D4}" destId="{C284094A-8A10-4AFC-BE6B-4FEB2F2C3C91}" srcOrd="1" destOrd="0" presId="urn:microsoft.com/office/officeart/2005/8/layout/target3"/>
    <dgm:cxn modelId="{A9D73CF9-404D-4431-8703-1D9A381C0FA4}" type="presOf" srcId="{67FB3B49-0A45-4E0E-A470-94F58584F76E}" destId="{2C9DD8BE-F672-4013-9E87-FBFFC7CF345D}" srcOrd="1" destOrd="0" presId="urn:microsoft.com/office/officeart/2005/8/layout/target3"/>
    <dgm:cxn modelId="{986DC3E6-D451-492E-BD45-83C7C711CB7A}" type="presParOf" srcId="{305FFE3C-FDD9-4D16-88A1-FAB3A0BF42C4}" destId="{3EDFEE18-05C0-4D1A-91AB-4233B4906050}" srcOrd="0" destOrd="0" presId="urn:microsoft.com/office/officeart/2005/8/layout/target3"/>
    <dgm:cxn modelId="{DBAFC8BC-22E8-4324-92FE-E797C0AB45CE}" type="presParOf" srcId="{305FFE3C-FDD9-4D16-88A1-FAB3A0BF42C4}" destId="{39B03A56-06EE-4117-A6C4-D5B39F2BF453}" srcOrd="1" destOrd="0" presId="urn:microsoft.com/office/officeart/2005/8/layout/target3"/>
    <dgm:cxn modelId="{1167BACE-2512-460D-B47A-83B98D0EA324}" type="presParOf" srcId="{305FFE3C-FDD9-4D16-88A1-FAB3A0BF42C4}" destId="{E27E0D2D-EC1A-4657-B0AC-679A040C8B2C}" srcOrd="2" destOrd="0" presId="urn:microsoft.com/office/officeart/2005/8/layout/target3"/>
    <dgm:cxn modelId="{A6E923FA-3808-4960-BDFD-0A7096013E22}" type="presParOf" srcId="{305FFE3C-FDD9-4D16-88A1-FAB3A0BF42C4}" destId="{EE456BC2-4783-408F-A9B9-8E48CE7C1B88}" srcOrd="3" destOrd="0" presId="urn:microsoft.com/office/officeart/2005/8/layout/target3"/>
    <dgm:cxn modelId="{CB6F73CC-3B6C-412C-BC6D-DDB3818203E5}" type="presParOf" srcId="{305FFE3C-FDD9-4D16-88A1-FAB3A0BF42C4}" destId="{D676959C-25C7-404F-B4D2-5631E0C47098}" srcOrd="4" destOrd="0" presId="urn:microsoft.com/office/officeart/2005/8/layout/target3"/>
    <dgm:cxn modelId="{8883F0DE-39BC-4873-9856-7D1D11659645}" type="presParOf" srcId="{305FFE3C-FDD9-4D16-88A1-FAB3A0BF42C4}" destId="{E6DCB5DB-7A03-48C0-91DE-A7269A567B1F}" srcOrd="5" destOrd="0" presId="urn:microsoft.com/office/officeart/2005/8/layout/target3"/>
    <dgm:cxn modelId="{7BE302AD-779B-4C23-8177-F1895934AF20}" type="presParOf" srcId="{305FFE3C-FDD9-4D16-88A1-FAB3A0BF42C4}" destId="{C284094A-8A10-4AFC-BE6B-4FEB2F2C3C91}" srcOrd="6" destOrd="0" presId="urn:microsoft.com/office/officeart/2005/8/layout/target3"/>
    <dgm:cxn modelId="{46E249E2-8110-4660-86A2-D113C28901EA}" type="presParOf" srcId="{305FFE3C-FDD9-4D16-88A1-FAB3A0BF42C4}" destId="{2C9DD8BE-F672-4013-9E87-FBFFC7CF345D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7B40933-B277-4A14-9FAF-EF0219F95368}" type="doc">
      <dgm:prSet loTypeId="urn:microsoft.com/office/officeart/2005/8/layout/target3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45E6A848-2E21-458C-9572-CFA4E22510D4}">
      <dgm:prSet/>
      <dgm:spPr/>
      <dgm:t>
        <a:bodyPr/>
        <a:lstStyle/>
        <a:p>
          <a:pPr rtl="0"/>
          <a:r>
            <a:rPr lang="it-IT" dirty="0"/>
            <a:t>1</a:t>
          </a:r>
          <a:r>
            <a:rPr lang="it-IT" baseline="30000" dirty="0"/>
            <a:t>a</a:t>
          </a:r>
          <a:r>
            <a:rPr lang="it-IT" dirty="0"/>
            <a:t> sessione di esami</a:t>
          </a:r>
        </a:p>
      </dgm:t>
    </dgm:pt>
    <dgm:pt modelId="{E4A4ABED-AA82-4C98-BC95-DD086B776BEA}" type="parTrans" cxnId="{14BAB51C-64FB-4FE8-9EA6-E02B9C819CF1}">
      <dgm:prSet/>
      <dgm:spPr/>
      <dgm:t>
        <a:bodyPr/>
        <a:lstStyle/>
        <a:p>
          <a:endParaRPr lang="it-IT"/>
        </a:p>
      </dgm:t>
    </dgm:pt>
    <dgm:pt modelId="{EE5D6421-1BE1-4FDE-BDCD-3AD04A12DFD5}" type="sibTrans" cxnId="{14BAB51C-64FB-4FE8-9EA6-E02B9C819CF1}">
      <dgm:prSet/>
      <dgm:spPr/>
      <dgm:t>
        <a:bodyPr/>
        <a:lstStyle/>
        <a:p>
          <a:endParaRPr lang="it-IT"/>
        </a:p>
      </dgm:t>
    </dgm:pt>
    <dgm:pt modelId="{67FB3B49-0A45-4E0E-A470-94F58584F76E}">
      <dgm:prSet/>
      <dgm:spPr/>
      <dgm:t>
        <a:bodyPr/>
        <a:lstStyle/>
        <a:p>
          <a:pPr rtl="0"/>
          <a:r>
            <a:rPr lang="it-IT" dirty="0"/>
            <a:t>Gennaio - Febbraio</a:t>
          </a:r>
        </a:p>
      </dgm:t>
    </dgm:pt>
    <dgm:pt modelId="{B821575E-DA09-444C-9ED1-124A1FE460A0}" type="parTrans" cxnId="{53429626-01E6-4246-96A0-F4177A8F8654}">
      <dgm:prSet/>
      <dgm:spPr/>
      <dgm:t>
        <a:bodyPr/>
        <a:lstStyle/>
        <a:p>
          <a:endParaRPr lang="it-IT"/>
        </a:p>
      </dgm:t>
    </dgm:pt>
    <dgm:pt modelId="{A0DC6695-981E-4DA2-90E7-8BEBB5513554}" type="sibTrans" cxnId="{53429626-01E6-4246-96A0-F4177A8F8654}">
      <dgm:prSet/>
      <dgm:spPr/>
      <dgm:t>
        <a:bodyPr/>
        <a:lstStyle/>
        <a:p>
          <a:endParaRPr lang="it-IT"/>
        </a:p>
      </dgm:t>
    </dgm:pt>
    <dgm:pt modelId="{305FFE3C-FDD9-4D16-88A1-FAB3A0BF42C4}" type="pres">
      <dgm:prSet presAssocID="{47B40933-B277-4A14-9FAF-EF0219F9536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3EDFEE18-05C0-4D1A-91AB-4233B4906050}" type="pres">
      <dgm:prSet presAssocID="{45E6A848-2E21-458C-9572-CFA4E22510D4}" presName="circle1" presStyleLbl="node1" presStyleIdx="0" presStyleCnt="2"/>
      <dgm:spPr/>
    </dgm:pt>
    <dgm:pt modelId="{39B03A56-06EE-4117-A6C4-D5B39F2BF453}" type="pres">
      <dgm:prSet presAssocID="{45E6A848-2E21-458C-9572-CFA4E22510D4}" presName="space" presStyleCnt="0"/>
      <dgm:spPr/>
    </dgm:pt>
    <dgm:pt modelId="{E27E0D2D-EC1A-4657-B0AC-679A040C8B2C}" type="pres">
      <dgm:prSet presAssocID="{45E6A848-2E21-458C-9572-CFA4E22510D4}" presName="rect1" presStyleLbl="alignAcc1" presStyleIdx="0" presStyleCnt="2"/>
      <dgm:spPr/>
    </dgm:pt>
    <dgm:pt modelId="{EE456BC2-4783-408F-A9B9-8E48CE7C1B88}" type="pres">
      <dgm:prSet presAssocID="{67FB3B49-0A45-4E0E-A470-94F58584F76E}" presName="vertSpace2" presStyleLbl="node1" presStyleIdx="0" presStyleCnt="2"/>
      <dgm:spPr/>
    </dgm:pt>
    <dgm:pt modelId="{D676959C-25C7-404F-B4D2-5631E0C47098}" type="pres">
      <dgm:prSet presAssocID="{67FB3B49-0A45-4E0E-A470-94F58584F76E}" presName="circle2" presStyleLbl="node1" presStyleIdx="1" presStyleCnt="2"/>
      <dgm:spPr/>
    </dgm:pt>
    <dgm:pt modelId="{E6DCB5DB-7A03-48C0-91DE-A7269A567B1F}" type="pres">
      <dgm:prSet presAssocID="{67FB3B49-0A45-4E0E-A470-94F58584F76E}" presName="rect2" presStyleLbl="alignAcc1" presStyleIdx="1" presStyleCnt="2"/>
      <dgm:spPr/>
    </dgm:pt>
    <dgm:pt modelId="{C284094A-8A10-4AFC-BE6B-4FEB2F2C3C91}" type="pres">
      <dgm:prSet presAssocID="{45E6A848-2E21-458C-9572-CFA4E22510D4}" presName="rect1ParTxNoCh" presStyleLbl="alignAcc1" presStyleIdx="1" presStyleCnt="2">
        <dgm:presLayoutVars>
          <dgm:chMax val="1"/>
          <dgm:bulletEnabled val="1"/>
        </dgm:presLayoutVars>
      </dgm:prSet>
      <dgm:spPr/>
    </dgm:pt>
    <dgm:pt modelId="{2C9DD8BE-F672-4013-9E87-FBFFC7CF345D}" type="pres">
      <dgm:prSet presAssocID="{67FB3B49-0A45-4E0E-A470-94F58584F76E}" presName="rect2ParTxNoCh" presStyleLbl="alignAcc1" presStyleIdx="1" presStyleCnt="2">
        <dgm:presLayoutVars>
          <dgm:chMax val="1"/>
          <dgm:bulletEnabled val="1"/>
        </dgm:presLayoutVars>
      </dgm:prSet>
      <dgm:spPr/>
    </dgm:pt>
  </dgm:ptLst>
  <dgm:cxnLst>
    <dgm:cxn modelId="{14BAB51C-64FB-4FE8-9EA6-E02B9C819CF1}" srcId="{47B40933-B277-4A14-9FAF-EF0219F95368}" destId="{45E6A848-2E21-458C-9572-CFA4E22510D4}" srcOrd="0" destOrd="0" parTransId="{E4A4ABED-AA82-4C98-BC95-DD086B776BEA}" sibTransId="{EE5D6421-1BE1-4FDE-BDCD-3AD04A12DFD5}"/>
    <dgm:cxn modelId="{53429626-01E6-4246-96A0-F4177A8F8654}" srcId="{47B40933-B277-4A14-9FAF-EF0219F95368}" destId="{67FB3B49-0A45-4E0E-A470-94F58584F76E}" srcOrd="1" destOrd="0" parTransId="{B821575E-DA09-444C-9ED1-124A1FE460A0}" sibTransId="{A0DC6695-981E-4DA2-90E7-8BEBB5513554}"/>
    <dgm:cxn modelId="{AF5BA834-9FD7-400E-A6F5-325C3D0A7114}" type="presOf" srcId="{45E6A848-2E21-458C-9572-CFA4E22510D4}" destId="{E27E0D2D-EC1A-4657-B0AC-679A040C8B2C}" srcOrd="0" destOrd="0" presId="urn:microsoft.com/office/officeart/2005/8/layout/target3"/>
    <dgm:cxn modelId="{4D93937C-30A8-434B-95B6-EB224CD9971C}" type="presOf" srcId="{47B40933-B277-4A14-9FAF-EF0219F95368}" destId="{305FFE3C-FDD9-4D16-88A1-FAB3A0BF42C4}" srcOrd="0" destOrd="0" presId="urn:microsoft.com/office/officeart/2005/8/layout/target3"/>
    <dgm:cxn modelId="{F92FD1C0-41BC-4A95-85E8-63E7ABEB75D8}" type="presOf" srcId="{67FB3B49-0A45-4E0E-A470-94F58584F76E}" destId="{E6DCB5DB-7A03-48C0-91DE-A7269A567B1F}" srcOrd="0" destOrd="0" presId="urn:microsoft.com/office/officeart/2005/8/layout/target3"/>
    <dgm:cxn modelId="{0E4619E6-58CA-4295-B9B0-0FB80D3798F5}" type="presOf" srcId="{45E6A848-2E21-458C-9572-CFA4E22510D4}" destId="{C284094A-8A10-4AFC-BE6B-4FEB2F2C3C91}" srcOrd="1" destOrd="0" presId="urn:microsoft.com/office/officeart/2005/8/layout/target3"/>
    <dgm:cxn modelId="{A9D73CF9-404D-4431-8703-1D9A381C0FA4}" type="presOf" srcId="{67FB3B49-0A45-4E0E-A470-94F58584F76E}" destId="{2C9DD8BE-F672-4013-9E87-FBFFC7CF345D}" srcOrd="1" destOrd="0" presId="urn:microsoft.com/office/officeart/2005/8/layout/target3"/>
    <dgm:cxn modelId="{986DC3E6-D451-492E-BD45-83C7C711CB7A}" type="presParOf" srcId="{305FFE3C-FDD9-4D16-88A1-FAB3A0BF42C4}" destId="{3EDFEE18-05C0-4D1A-91AB-4233B4906050}" srcOrd="0" destOrd="0" presId="urn:microsoft.com/office/officeart/2005/8/layout/target3"/>
    <dgm:cxn modelId="{DBAFC8BC-22E8-4324-92FE-E797C0AB45CE}" type="presParOf" srcId="{305FFE3C-FDD9-4D16-88A1-FAB3A0BF42C4}" destId="{39B03A56-06EE-4117-A6C4-D5B39F2BF453}" srcOrd="1" destOrd="0" presId="urn:microsoft.com/office/officeart/2005/8/layout/target3"/>
    <dgm:cxn modelId="{1167BACE-2512-460D-B47A-83B98D0EA324}" type="presParOf" srcId="{305FFE3C-FDD9-4D16-88A1-FAB3A0BF42C4}" destId="{E27E0D2D-EC1A-4657-B0AC-679A040C8B2C}" srcOrd="2" destOrd="0" presId="urn:microsoft.com/office/officeart/2005/8/layout/target3"/>
    <dgm:cxn modelId="{A6E923FA-3808-4960-BDFD-0A7096013E22}" type="presParOf" srcId="{305FFE3C-FDD9-4D16-88A1-FAB3A0BF42C4}" destId="{EE456BC2-4783-408F-A9B9-8E48CE7C1B88}" srcOrd="3" destOrd="0" presId="urn:microsoft.com/office/officeart/2005/8/layout/target3"/>
    <dgm:cxn modelId="{CB6F73CC-3B6C-412C-BC6D-DDB3818203E5}" type="presParOf" srcId="{305FFE3C-FDD9-4D16-88A1-FAB3A0BF42C4}" destId="{D676959C-25C7-404F-B4D2-5631E0C47098}" srcOrd="4" destOrd="0" presId="urn:microsoft.com/office/officeart/2005/8/layout/target3"/>
    <dgm:cxn modelId="{8883F0DE-39BC-4873-9856-7D1D11659645}" type="presParOf" srcId="{305FFE3C-FDD9-4D16-88A1-FAB3A0BF42C4}" destId="{E6DCB5DB-7A03-48C0-91DE-A7269A567B1F}" srcOrd="5" destOrd="0" presId="urn:microsoft.com/office/officeart/2005/8/layout/target3"/>
    <dgm:cxn modelId="{7BE302AD-779B-4C23-8177-F1895934AF20}" type="presParOf" srcId="{305FFE3C-FDD9-4D16-88A1-FAB3A0BF42C4}" destId="{C284094A-8A10-4AFC-BE6B-4FEB2F2C3C91}" srcOrd="6" destOrd="0" presId="urn:microsoft.com/office/officeart/2005/8/layout/target3"/>
    <dgm:cxn modelId="{46E249E2-8110-4660-86A2-D113C28901EA}" type="presParOf" srcId="{305FFE3C-FDD9-4D16-88A1-FAB3A0BF42C4}" destId="{2C9DD8BE-F672-4013-9E87-FBFFC7CF345D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7B40933-B277-4A14-9FAF-EF0219F95368}" type="doc">
      <dgm:prSet loTypeId="urn:microsoft.com/office/officeart/2005/8/layout/target3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45E6A848-2E21-458C-9572-CFA4E22510D4}">
      <dgm:prSet/>
      <dgm:spPr/>
      <dgm:t>
        <a:bodyPr/>
        <a:lstStyle/>
        <a:p>
          <a:pPr rtl="0"/>
          <a:r>
            <a:rPr lang="it-IT" dirty="0"/>
            <a:t>Lezioni II semestre</a:t>
          </a:r>
        </a:p>
      </dgm:t>
    </dgm:pt>
    <dgm:pt modelId="{E4A4ABED-AA82-4C98-BC95-DD086B776BEA}" type="parTrans" cxnId="{14BAB51C-64FB-4FE8-9EA6-E02B9C819CF1}">
      <dgm:prSet/>
      <dgm:spPr/>
      <dgm:t>
        <a:bodyPr/>
        <a:lstStyle/>
        <a:p>
          <a:endParaRPr lang="it-IT"/>
        </a:p>
      </dgm:t>
    </dgm:pt>
    <dgm:pt modelId="{EE5D6421-1BE1-4FDE-BDCD-3AD04A12DFD5}" type="sibTrans" cxnId="{14BAB51C-64FB-4FE8-9EA6-E02B9C819CF1}">
      <dgm:prSet/>
      <dgm:spPr/>
      <dgm:t>
        <a:bodyPr/>
        <a:lstStyle/>
        <a:p>
          <a:endParaRPr lang="it-IT"/>
        </a:p>
      </dgm:t>
    </dgm:pt>
    <dgm:pt modelId="{67FB3B49-0A45-4E0E-A470-94F58584F76E}">
      <dgm:prSet/>
      <dgm:spPr/>
      <dgm:t>
        <a:bodyPr/>
        <a:lstStyle/>
        <a:p>
          <a:pPr rtl="0"/>
          <a:r>
            <a:rPr lang="it-IT" dirty="0"/>
            <a:t>Fine febbraio – inizio Giugno</a:t>
          </a:r>
        </a:p>
      </dgm:t>
    </dgm:pt>
    <dgm:pt modelId="{B821575E-DA09-444C-9ED1-124A1FE460A0}" type="parTrans" cxnId="{53429626-01E6-4246-96A0-F4177A8F8654}">
      <dgm:prSet/>
      <dgm:spPr/>
      <dgm:t>
        <a:bodyPr/>
        <a:lstStyle/>
        <a:p>
          <a:endParaRPr lang="it-IT"/>
        </a:p>
      </dgm:t>
    </dgm:pt>
    <dgm:pt modelId="{A0DC6695-981E-4DA2-90E7-8BEBB5513554}" type="sibTrans" cxnId="{53429626-01E6-4246-96A0-F4177A8F8654}">
      <dgm:prSet/>
      <dgm:spPr/>
      <dgm:t>
        <a:bodyPr/>
        <a:lstStyle/>
        <a:p>
          <a:endParaRPr lang="it-IT"/>
        </a:p>
      </dgm:t>
    </dgm:pt>
    <dgm:pt modelId="{305FFE3C-FDD9-4D16-88A1-FAB3A0BF42C4}" type="pres">
      <dgm:prSet presAssocID="{47B40933-B277-4A14-9FAF-EF0219F9536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3EDFEE18-05C0-4D1A-91AB-4233B4906050}" type="pres">
      <dgm:prSet presAssocID="{45E6A848-2E21-458C-9572-CFA4E22510D4}" presName="circle1" presStyleLbl="node1" presStyleIdx="0" presStyleCnt="2"/>
      <dgm:spPr/>
    </dgm:pt>
    <dgm:pt modelId="{39B03A56-06EE-4117-A6C4-D5B39F2BF453}" type="pres">
      <dgm:prSet presAssocID="{45E6A848-2E21-458C-9572-CFA4E22510D4}" presName="space" presStyleCnt="0"/>
      <dgm:spPr/>
    </dgm:pt>
    <dgm:pt modelId="{E27E0D2D-EC1A-4657-B0AC-679A040C8B2C}" type="pres">
      <dgm:prSet presAssocID="{45E6A848-2E21-458C-9572-CFA4E22510D4}" presName="rect1" presStyleLbl="alignAcc1" presStyleIdx="0" presStyleCnt="2"/>
      <dgm:spPr/>
    </dgm:pt>
    <dgm:pt modelId="{EE456BC2-4783-408F-A9B9-8E48CE7C1B88}" type="pres">
      <dgm:prSet presAssocID="{67FB3B49-0A45-4E0E-A470-94F58584F76E}" presName="vertSpace2" presStyleLbl="node1" presStyleIdx="0" presStyleCnt="2"/>
      <dgm:spPr/>
    </dgm:pt>
    <dgm:pt modelId="{D676959C-25C7-404F-B4D2-5631E0C47098}" type="pres">
      <dgm:prSet presAssocID="{67FB3B49-0A45-4E0E-A470-94F58584F76E}" presName="circle2" presStyleLbl="node1" presStyleIdx="1" presStyleCnt="2"/>
      <dgm:spPr/>
    </dgm:pt>
    <dgm:pt modelId="{E6DCB5DB-7A03-48C0-91DE-A7269A567B1F}" type="pres">
      <dgm:prSet presAssocID="{67FB3B49-0A45-4E0E-A470-94F58584F76E}" presName="rect2" presStyleLbl="alignAcc1" presStyleIdx="1" presStyleCnt="2"/>
      <dgm:spPr/>
    </dgm:pt>
    <dgm:pt modelId="{C284094A-8A10-4AFC-BE6B-4FEB2F2C3C91}" type="pres">
      <dgm:prSet presAssocID="{45E6A848-2E21-458C-9572-CFA4E22510D4}" presName="rect1ParTxNoCh" presStyleLbl="alignAcc1" presStyleIdx="1" presStyleCnt="2">
        <dgm:presLayoutVars>
          <dgm:chMax val="1"/>
          <dgm:bulletEnabled val="1"/>
        </dgm:presLayoutVars>
      </dgm:prSet>
      <dgm:spPr/>
    </dgm:pt>
    <dgm:pt modelId="{2C9DD8BE-F672-4013-9E87-FBFFC7CF345D}" type="pres">
      <dgm:prSet presAssocID="{67FB3B49-0A45-4E0E-A470-94F58584F76E}" presName="rect2ParTxNoCh" presStyleLbl="alignAcc1" presStyleIdx="1" presStyleCnt="2">
        <dgm:presLayoutVars>
          <dgm:chMax val="1"/>
          <dgm:bulletEnabled val="1"/>
        </dgm:presLayoutVars>
      </dgm:prSet>
      <dgm:spPr/>
    </dgm:pt>
  </dgm:ptLst>
  <dgm:cxnLst>
    <dgm:cxn modelId="{14BAB51C-64FB-4FE8-9EA6-E02B9C819CF1}" srcId="{47B40933-B277-4A14-9FAF-EF0219F95368}" destId="{45E6A848-2E21-458C-9572-CFA4E22510D4}" srcOrd="0" destOrd="0" parTransId="{E4A4ABED-AA82-4C98-BC95-DD086B776BEA}" sibTransId="{EE5D6421-1BE1-4FDE-BDCD-3AD04A12DFD5}"/>
    <dgm:cxn modelId="{53429626-01E6-4246-96A0-F4177A8F8654}" srcId="{47B40933-B277-4A14-9FAF-EF0219F95368}" destId="{67FB3B49-0A45-4E0E-A470-94F58584F76E}" srcOrd="1" destOrd="0" parTransId="{B821575E-DA09-444C-9ED1-124A1FE460A0}" sibTransId="{A0DC6695-981E-4DA2-90E7-8BEBB5513554}"/>
    <dgm:cxn modelId="{AF5BA834-9FD7-400E-A6F5-325C3D0A7114}" type="presOf" srcId="{45E6A848-2E21-458C-9572-CFA4E22510D4}" destId="{E27E0D2D-EC1A-4657-B0AC-679A040C8B2C}" srcOrd="0" destOrd="0" presId="urn:microsoft.com/office/officeart/2005/8/layout/target3"/>
    <dgm:cxn modelId="{4D93937C-30A8-434B-95B6-EB224CD9971C}" type="presOf" srcId="{47B40933-B277-4A14-9FAF-EF0219F95368}" destId="{305FFE3C-FDD9-4D16-88A1-FAB3A0BF42C4}" srcOrd="0" destOrd="0" presId="urn:microsoft.com/office/officeart/2005/8/layout/target3"/>
    <dgm:cxn modelId="{F92FD1C0-41BC-4A95-85E8-63E7ABEB75D8}" type="presOf" srcId="{67FB3B49-0A45-4E0E-A470-94F58584F76E}" destId="{E6DCB5DB-7A03-48C0-91DE-A7269A567B1F}" srcOrd="0" destOrd="0" presId="urn:microsoft.com/office/officeart/2005/8/layout/target3"/>
    <dgm:cxn modelId="{0E4619E6-58CA-4295-B9B0-0FB80D3798F5}" type="presOf" srcId="{45E6A848-2E21-458C-9572-CFA4E22510D4}" destId="{C284094A-8A10-4AFC-BE6B-4FEB2F2C3C91}" srcOrd="1" destOrd="0" presId="urn:microsoft.com/office/officeart/2005/8/layout/target3"/>
    <dgm:cxn modelId="{A9D73CF9-404D-4431-8703-1D9A381C0FA4}" type="presOf" srcId="{67FB3B49-0A45-4E0E-A470-94F58584F76E}" destId="{2C9DD8BE-F672-4013-9E87-FBFFC7CF345D}" srcOrd="1" destOrd="0" presId="urn:microsoft.com/office/officeart/2005/8/layout/target3"/>
    <dgm:cxn modelId="{986DC3E6-D451-492E-BD45-83C7C711CB7A}" type="presParOf" srcId="{305FFE3C-FDD9-4D16-88A1-FAB3A0BF42C4}" destId="{3EDFEE18-05C0-4D1A-91AB-4233B4906050}" srcOrd="0" destOrd="0" presId="urn:microsoft.com/office/officeart/2005/8/layout/target3"/>
    <dgm:cxn modelId="{DBAFC8BC-22E8-4324-92FE-E797C0AB45CE}" type="presParOf" srcId="{305FFE3C-FDD9-4D16-88A1-FAB3A0BF42C4}" destId="{39B03A56-06EE-4117-A6C4-D5B39F2BF453}" srcOrd="1" destOrd="0" presId="urn:microsoft.com/office/officeart/2005/8/layout/target3"/>
    <dgm:cxn modelId="{1167BACE-2512-460D-B47A-83B98D0EA324}" type="presParOf" srcId="{305FFE3C-FDD9-4D16-88A1-FAB3A0BF42C4}" destId="{E27E0D2D-EC1A-4657-B0AC-679A040C8B2C}" srcOrd="2" destOrd="0" presId="urn:microsoft.com/office/officeart/2005/8/layout/target3"/>
    <dgm:cxn modelId="{A6E923FA-3808-4960-BDFD-0A7096013E22}" type="presParOf" srcId="{305FFE3C-FDD9-4D16-88A1-FAB3A0BF42C4}" destId="{EE456BC2-4783-408F-A9B9-8E48CE7C1B88}" srcOrd="3" destOrd="0" presId="urn:microsoft.com/office/officeart/2005/8/layout/target3"/>
    <dgm:cxn modelId="{CB6F73CC-3B6C-412C-BC6D-DDB3818203E5}" type="presParOf" srcId="{305FFE3C-FDD9-4D16-88A1-FAB3A0BF42C4}" destId="{D676959C-25C7-404F-B4D2-5631E0C47098}" srcOrd="4" destOrd="0" presId="urn:microsoft.com/office/officeart/2005/8/layout/target3"/>
    <dgm:cxn modelId="{8883F0DE-39BC-4873-9856-7D1D11659645}" type="presParOf" srcId="{305FFE3C-FDD9-4D16-88A1-FAB3A0BF42C4}" destId="{E6DCB5DB-7A03-48C0-91DE-A7269A567B1F}" srcOrd="5" destOrd="0" presId="urn:microsoft.com/office/officeart/2005/8/layout/target3"/>
    <dgm:cxn modelId="{7BE302AD-779B-4C23-8177-F1895934AF20}" type="presParOf" srcId="{305FFE3C-FDD9-4D16-88A1-FAB3A0BF42C4}" destId="{C284094A-8A10-4AFC-BE6B-4FEB2F2C3C91}" srcOrd="6" destOrd="0" presId="urn:microsoft.com/office/officeart/2005/8/layout/target3"/>
    <dgm:cxn modelId="{46E249E2-8110-4660-86A2-D113C28901EA}" type="presParOf" srcId="{305FFE3C-FDD9-4D16-88A1-FAB3A0BF42C4}" destId="{2C9DD8BE-F672-4013-9E87-FBFFC7CF345D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7B40933-B277-4A14-9FAF-EF0219F95368}" type="doc">
      <dgm:prSet loTypeId="urn:microsoft.com/office/officeart/2005/8/layout/target3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45E6A848-2E21-458C-9572-CFA4E22510D4}">
      <dgm:prSet/>
      <dgm:spPr/>
      <dgm:t>
        <a:bodyPr/>
        <a:lstStyle/>
        <a:p>
          <a:pPr rtl="0"/>
          <a:r>
            <a:rPr lang="it-IT" dirty="0"/>
            <a:t>2</a:t>
          </a:r>
          <a:r>
            <a:rPr lang="it-IT" baseline="30000" dirty="0"/>
            <a:t>a</a:t>
          </a:r>
          <a:r>
            <a:rPr lang="it-IT" dirty="0"/>
            <a:t> sessione di esami</a:t>
          </a:r>
        </a:p>
      </dgm:t>
    </dgm:pt>
    <dgm:pt modelId="{E4A4ABED-AA82-4C98-BC95-DD086B776BEA}" type="parTrans" cxnId="{14BAB51C-64FB-4FE8-9EA6-E02B9C819CF1}">
      <dgm:prSet/>
      <dgm:spPr/>
      <dgm:t>
        <a:bodyPr/>
        <a:lstStyle/>
        <a:p>
          <a:endParaRPr lang="it-IT"/>
        </a:p>
      </dgm:t>
    </dgm:pt>
    <dgm:pt modelId="{EE5D6421-1BE1-4FDE-BDCD-3AD04A12DFD5}" type="sibTrans" cxnId="{14BAB51C-64FB-4FE8-9EA6-E02B9C819CF1}">
      <dgm:prSet/>
      <dgm:spPr/>
      <dgm:t>
        <a:bodyPr/>
        <a:lstStyle/>
        <a:p>
          <a:endParaRPr lang="it-IT"/>
        </a:p>
      </dgm:t>
    </dgm:pt>
    <dgm:pt modelId="{67FB3B49-0A45-4E0E-A470-94F58584F76E}">
      <dgm:prSet/>
      <dgm:spPr/>
      <dgm:t>
        <a:bodyPr/>
        <a:lstStyle/>
        <a:p>
          <a:pPr rtl="0"/>
          <a:r>
            <a:rPr lang="it-IT" dirty="0"/>
            <a:t>Giugno - Luglio</a:t>
          </a:r>
        </a:p>
      </dgm:t>
    </dgm:pt>
    <dgm:pt modelId="{B821575E-DA09-444C-9ED1-124A1FE460A0}" type="parTrans" cxnId="{53429626-01E6-4246-96A0-F4177A8F8654}">
      <dgm:prSet/>
      <dgm:spPr/>
      <dgm:t>
        <a:bodyPr/>
        <a:lstStyle/>
        <a:p>
          <a:endParaRPr lang="it-IT"/>
        </a:p>
      </dgm:t>
    </dgm:pt>
    <dgm:pt modelId="{A0DC6695-981E-4DA2-90E7-8BEBB5513554}" type="sibTrans" cxnId="{53429626-01E6-4246-96A0-F4177A8F8654}">
      <dgm:prSet/>
      <dgm:spPr/>
      <dgm:t>
        <a:bodyPr/>
        <a:lstStyle/>
        <a:p>
          <a:endParaRPr lang="it-IT"/>
        </a:p>
      </dgm:t>
    </dgm:pt>
    <dgm:pt modelId="{305FFE3C-FDD9-4D16-88A1-FAB3A0BF42C4}" type="pres">
      <dgm:prSet presAssocID="{47B40933-B277-4A14-9FAF-EF0219F9536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3EDFEE18-05C0-4D1A-91AB-4233B4906050}" type="pres">
      <dgm:prSet presAssocID="{45E6A848-2E21-458C-9572-CFA4E22510D4}" presName="circle1" presStyleLbl="node1" presStyleIdx="0" presStyleCnt="2"/>
      <dgm:spPr/>
    </dgm:pt>
    <dgm:pt modelId="{39B03A56-06EE-4117-A6C4-D5B39F2BF453}" type="pres">
      <dgm:prSet presAssocID="{45E6A848-2E21-458C-9572-CFA4E22510D4}" presName="space" presStyleCnt="0"/>
      <dgm:spPr/>
    </dgm:pt>
    <dgm:pt modelId="{E27E0D2D-EC1A-4657-B0AC-679A040C8B2C}" type="pres">
      <dgm:prSet presAssocID="{45E6A848-2E21-458C-9572-CFA4E22510D4}" presName="rect1" presStyleLbl="alignAcc1" presStyleIdx="0" presStyleCnt="2"/>
      <dgm:spPr/>
    </dgm:pt>
    <dgm:pt modelId="{EE456BC2-4783-408F-A9B9-8E48CE7C1B88}" type="pres">
      <dgm:prSet presAssocID="{67FB3B49-0A45-4E0E-A470-94F58584F76E}" presName="vertSpace2" presStyleLbl="node1" presStyleIdx="0" presStyleCnt="2"/>
      <dgm:spPr/>
    </dgm:pt>
    <dgm:pt modelId="{D676959C-25C7-404F-B4D2-5631E0C47098}" type="pres">
      <dgm:prSet presAssocID="{67FB3B49-0A45-4E0E-A470-94F58584F76E}" presName="circle2" presStyleLbl="node1" presStyleIdx="1" presStyleCnt="2"/>
      <dgm:spPr/>
    </dgm:pt>
    <dgm:pt modelId="{E6DCB5DB-7A03-48C0-91DE-A7269A567B1F}" type="pres">
      <dgm:prSet presAssocID="{67FB3B49-0A45-4E0E-A470-94F58584F76E}" presName="rect2" presStyleLbl="alignAcc1" presStyleIdx="1" presStyleCnt="2"/>
      <dgm:spPr/>
    </dgm:pt>
    <dgm:pt modelId="{C284094A-8A10-4AFC-BE6B-4FEB2F2C3C91}" type="pres">
      <dgm:prSet presAssocID="{45E6A848-2E21-458C-9572-CFA4E22510D4}" presName="rect1ParTxNoCh" presStyleLbl="alignAcc1" presStyleIdx="1" presStyleCnt="2">
        <dgm:presLayoutVars>
          <dgm:chMax val="1"/>
          <dgm:bulletEnabled val="1"/>
        </dgm:presLayoutVars>
      </dgm:prSet>
      <dgm:spPr/>
    </dgm:pt>
    <dgm:pt modelId="{2C9DD8BE-F672-4013-9E87-FBFFC7CF345D}" type="pres">
      <dgm:prSet presAssocID="{67FB3B49-0A45-4E0E-A470-94F58584F76E}" presName="rect2ParTxNoCh" presStyleLbl="alignAcc1" presStyleIdx="1" presStyleCnt="2">
        <dgm:presLayoutVars>
          <dgm:chMax val="1"/>
          <dgm:bulletEnabled val="1"/>
        </dgm:presLayoutVars>
      </dgm:prSet>
      <dgm:spPr/>
    </dgm:pt>
  </dgm:ptLst>
  <dgm:cxnLst>
    <dgm:cxn modelId="{14BAB51C-64FB-4FE8-9EA6-E02B9C819CF1}" srcId="{47B40933-B277-4A14-9FAF-EF0219F95368}" destId="{45E6A848-2E21-458C-9572-CFA4E22510D4}" srcOrd="0" destOrd="0" parTransId="{E4A4ABED-AA82-4C98-BC95-DD086B776BEA}" sibTransId="{EE5D6421-1BE1-4FDE-BDCD-3AD04A12DFD5}"/>
    <dgm:cxn modelId="{53429626-01E6-4246-96A0-F4177A8F8654}" srcId="{47B40933-B277-4A14-9FAF-EF0219F95368}" destId="{67FB3B49-0A45-4E0E-A470-94F58584F76E}" srcOrd="1" destOrd="0" parTransId="{B821575E-DA09-444C-9ED1-124A1FE460A0}" sibTransId="{A0DC6695-981E-4DA2-90E7-8BEBB5513554}"/>
    <dgm:cxn modelId="{AF5BA834-9FD7-400E-A6F5-325C3D0A7114}" type="presOf" srcId="{45E6A848-2E21-458C-9572-CFA4E22510D4}" destId="{E27E0D2D-EC1A-4657-B0AC-679A040C8B2C}" srcOrd="0" destOrd="0" presId="urn:microsoft.com/office/officeart/2005/8/layout/target3"/>
    <dgm:cxn modelId="{4D93937C-30A8-434B-95B6-EB224CD9971C}" type="presOf" srcId="{47B40933-B277-4A14-9FAF-EF0219F95368}" destId="{305FFE3C-FDD9-4D16-88A1-FAB3A0BF42C4}" srcOrd="0" destOrd="0" presId="urn:microsoft.com/office/officeart/2005/8/layout/target3"/>
    <dgm:cxn modelId="{F92FD1C0-41BC-4A95-85E8-63E7ABEB75D8}" type="presOf" srcId="{67FB3B49-0A45-4E0E-A470-94F58584F76E}" destId="{E6DCB5DB-7A03-48C0-91DE-A7269A567B1F}" srcOrd="0" destOrd="0" presId="urn:microsoft.com/office/officeart/2005/8/layout/target3"/>
    <dgm:cxn modelId="{0E4619E6-58CA-4295-B9B0-0FB80D3798F5}" type="presOf" srcId="{45E6A848-2E21-458C-9572-CFA4E22510D4}" destId="{C284094A-8A10-4AFC-BE6B-4FEB2F2C3C91}" srcOrd="1" destOrd="0" presId="urn:microsoft.com/office/officeart/2005/8/layout/target3"/>
    <dgm:cxn modelId="{A9D73CF9-404D-4431-8703-1D9A381C0FA4}" type="presOf" srcId="{67FB3B49-0A45-4E0E-A470-94F58584F76E}" destId="{2C9DD8BE-F672-4013-9E87-FBFFC7CF345D}" srcOrd="1" destOrd="0" presId="urn:microsoft.com/office/officeart/2005/8/layout/target3"/>
    <dgm:cxn modelId="{986DC3E6-D451-492E-BD45-83C7C711CB7A}" type="presParOf" srcId="{305FFE3C-FDD9-4D16-88A1-FAB3A0BF42C4}" destId="{3EDFEE18-05C0-4D1A-91AB-4233B4906050}" srcOrd="0" destOrd="0" presId="urn:microsoft.com/office/officeart/2005/8/layout/target3"/>
    <dgm:cxn modelId="{DBAFC8BC-22E8-4324-92FE-E797C0AB45CE}" type="presParOf" srcId="{305FFE3C-FDD9-4D16-88A1-FAB3A0BF42C4}" destId="{39B03A56-06EE-4117-A6C4-D5B39F2BF453}" srcOrd="1" destOrd="0" presId="urn:microsoft.com/office/officeart/2005/8/layout/target3"/>
    <dgm:cxn modelId="{1167BACE-2512-460D-B47A-83B98D0EA324}" type="presParOf" srcId="{305FFE3C-FDD9-4D16-88A1-FAB3A0BF42C4}" destId="{E27E0D2D-EC1A-4657-B0AC-679A040C8B2C}" srcOrd="2" destOrd="0" presId="urn:microsoft.com/office/officeart/2005/8/layout/target3"/>
    <dgm:cxn modelId="{A6E923FA-3808-4960-BDFD-0A7096013E22}" type="presParOf" srcId="{305FFE3C-FDD9-4D16-88A1-FAB3A0BF42C4}" destId="{EE456BC2-4783-408F-A9B9-8E48CE7C1B88}" srcOrd="3" destOrd="0" presId="urn:microsoft.com/office/officeart/2005/8/layout/target3"/>
    <dgm:cxn modelId="{CB6F73CC-3B6C-412C-BC6D-DDB3818203E5}" type="presParOf" srcId="{305FFE3C-FDD9-4D16-88A1-FAB3A0BF42C4}" destId="{D676959C-25C7-404F-B4D2-5631E0C47098}" srcOrd="4" destOrd="0" presId="urn:microsoft.com/office/officeart/2005/8/layout/target3"/>
    <dgm:cxn modelId="{8883F0DE-39BC-4873-9856-7D1D11659645}" type="presParOf" srcId="{305FFE3C-FDD9-4D16-88A1-FAB3A0BF42C4}" destId="{E6DCB5DB-7A03-48C0-91DE-A7269A567B1F}" srcOrd="5" destOrd="0" presId="urn:microsoft.com/office/officeart/2005/8/layout/target3"/>
    <dgm:cxn modelId="{7BE302AD-779B-4C23-8177-F1895934AF20}" type="presParOf" srcId="{305FFE3C-FDD9-4D16-88A1-FAB3A0BF42C4}" destId="{C284094A-8A10-4AFC-BE6B-4FEB2F2C3C91}" srcOrd="6" destOrd="0" presId="urn:microsoft.com/office/officeart/2005/8/layout/target3"/>
    <dgm:cxn modelId="{46E249E2-8110-4660-86A2-D113C28901EA}" type="presParOf" srcId="{305FFE3C-FDD9-4D16-88A1-FAB3A0BF42C4}" destId="{2C9DD8BE-F672-4013-9E87-FBFFC7CF345D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7B40933-B277-4A14-9FAF-EF0219F95368}" type="doc">
      <dgm:prSet loTypeId="urn:microsoft.com/office/officeart/2005/8/layout/target3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45E6A848-2E21-458C-9572-CFA4E22510D4}">
      <dgm:prSet/>
      <dgm:spPr/>
      <dgm:t>
        <a:bodyPr/>
        <a:lstStyle/>
        <a:p>
          <a:pPr rtl="0"/>
          <a:r>
            <a:rPr lang="it-IT" dirty="0"/>
            <a:t>3</a:t>
          </a:r>
          <a:r>
            <a:rPr lang="it-IT" baseline="30000" dirty="0"/>
            <a:t>a</a:t>
          </a:r>
          <a:r>
            <a:rPr lang="it-IT" dirty="0"/>
            <a:t> sessione di esami</a:t>
          </a:r>
        </a:p>
      </dgm:t>
    </dgm:pt>
    <dgm:pt modelId="{E4A4ABED-AA82-4C98-BC95-DD086B776BEA}" type="parTrans" cxnId="{14BAB51C-64FB-4FE8-9EA6-E02B9C819CF1}">
      <dgm:prSet/>
      <dgm:spPr/>
      <dgm:t>
        <a:bodyPr/>
        <a:lstStyle/>
        <a:p>
          <a:endParaRPr lang="it-IT"/>
        </a:p>
      </dgm:t>
    </dgm:pt>
    <dgm:pt modelId="{EE5D6421-1BE1-4FDE-BDCD-3AD04A12DFD5}" type="sibTrans" cxnId="{14BAB51C-64FB-4FE8-9EA6-E02B9C819CF1}">
      <dgm:prSet/>
      <dgm:spPr/>
      <dgm:t>
        <a:bodyPr/>
        <a:lstStyle/>
        <a:p>
          <a:endParaRPr lang="it-IT"/>
        </a:p>
      </dgm:t>
    </dgm:pt>
    <dgm:pt modelId="{67FB3B49-0A45-4E0E-A470-94F58584F76E}">
      <dgm:prSet/>
      <dgm:spPr/>
      <dgm:t>
        <a:bodyPr/>
        <a:lstStyle/>
        <a:p>
          <a:pPr rtl="0"/>
          <a:r>
            <a:rPr lang="it-IT" dirty="0"/>
            <a:t>Settembre</a:t>
          </a:r>
        </a:p>
      </dgm:t>
    </dgm:pt>
    <dgm:pt modelId="{B821575E-DA09-444C-9ED1-124A1FE460A0}" type="parTrans" cxnId="{53429626-01E6-4246-96A0-F4177A8F8654}">
      <dgm:prSet/>
      <dgm:spPr/>
      <dgm:t>
        <a:bodyPr/>
        <a:lstStyle/>
        <a:p>
          <a:endParaRPr lang="it-IT"/>
        </a:p>
      </dgm:t>
    </dgm:pt>
    <dgm:pt modelId="{A0DC6695-981E-4DA2-90E7-8BEBB5513554}" type="sibTrans" cxnId="{53429626-01E6-4246-96A0-F4177A8F8654}">
      <dgm:prSet/>
      <dgm:spPr/>
      <dgm:t>
        <a:bodyPr/>
        <a:lstStyle/>
        <a:p>
          <a:endParaRPr lang="it-IT"/>
        </a:p>
      </dgm:t>
    </dgm:pt>
    <dgm:pt modelId="{305FFE3C-FDD9-4D16-88A1-FAB3A0BF42C4}" type="pres">
      <dgm:prSet presAssocID="{47B40933-B277-4A14-9FAF-EF0219F9536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3EDFEE18-05C0-4D1A-91AB-4233B4906050}" type="pres">
      <dgm:prSet presAssocID="{45E6A848-2E21-458C-9572-CFA4E22510D4}" presName="circle1" presStyleLbl="node1" presStyleIdx="0" presStyleCnt="2"/>
      <dgm:spPr/>
    </dgm:pt>
    <dgm:pt modelId="{39B03A56-06EE-4117-A6C4-D5B39F2BF453}" type="pres">
      <dgm:prSet presAssocID="{45E6A848-2E21-458C-9572-CFA4E22510D4}" presName="space" presStyleCnt="0"/>
      <dgm:spPr/>
    </dgm:pt>
    <dgm:pt modelId="{E27E0D2D-EC1A-4657-B0AC-679A040C8B2C}" type="pres">
      <dgm:prSet presAssocID="{45E6A848-2E21-458C-9572-CFA4E22510D4}" presName="rect1" presStyleLbl="alignAcc1" presStyleIdx="0" presStyleCnt="2"/>
      <dgm:spPr/>
    </dgm:pt>
    <dgm:pt modelId="{EE456BC2-4783-408F-A9B9-8E48CE7C1B88}" type="pres">
      <dgm:prSet presAssocID="{67FB3B49-0A45-4E0E-A470-94F58584F76E}" presName="vertSpace2" presStyleLbl="node1" presStyleIdx="0" presStyleCnt="2"/>
      <dgm:spPr/>
    </dgm:pt>
    <dgm:pt modelId="{D676959C-25C7-404F-B4D2-5631E0C47098}" type="pres">
      <dgm:prSet presAssocID="{67FB3B49-0A45-4E0E-A470-94F58584F76E}" presName="circle2" presStyleLbl="node1" presStyleIdx="1" presStyleCnt="2"/>
      <dgm:spPr/>
    </dgm:pt>
    <dgm:pt modelId="{E6DCB5DB-7A03-48C0-91DE-A7269A567B1F}" type="pres">
      <dgm:prSet presAssocID="{67FB3B49-0A45-4E0E-A470-94F58584F76E}" presName="rect2" presStyleLbl="alignAcc1" presStyleIdx="1" presStyleCnt="2"/>
      <dgm:spPr/>
    </dgm:pt>
    <dgm:pt modelId="{C284094A-8A10-4AFC-BE6B-4FEB2F2C3C91}" type="pres">
      <dgm:prSet presAssocID="{45E6A848-2E21-458C-9572-CFA4E22510D4}" presName="rect1ParTxNoCh" presStyleLbl="alignAcc1" presStyleIdx="1" presStyleCnt="2">
        <dgm:presLayoutVars>
          <dgm:chMax val="1"/>
          <dgm:bulletEnabled val="1"/>
        </dgm:presLayoutVars>
      </dgm:prSet>
      <dgm:spPr/>
    </dgm:pt>
    <dgm:pt modelId="{2C9DD8BE-F672-4013-9E87-FBFFC7CF345D}" type="pres">
      <dgm:prSet presAssocID="{67FB3B49-0A45-4E0E-A470-94F58584F76E}" presName="rect2ParTxNoCh" presStyleLbl="alignAcc1" presStyleIdx="1" presStyleCnt="2">
        <dgm:presLayoutVars>
          <dgm:chMax val="1"/>
          <dgm:bulletEnabled val="1"/>
        </dgm:presLayoutVars>
      </dgm:prSet>
      <dgm:spPr/>
    </dgm:pt>
  </dgm:ptLst>
  <dgm:cxnLst>
    <dgm:cxn modelId="{14BAB51C-64FB-4FE8-9EA6-E02B9C819CF1}" srcId="{47B40933-B277-4A14-9FAF-EF0219F95368}" destId="{45E6A848-2E21-458C-9572-CFA4E22510D4}" srcOrd="0" destOrd="0" parTransId="{E4A4ABED-AA82-4C98-BC95-DD086B776BEA}" sibTransId="{EE5D6421-1BE1-4FDE-BDCD-3AD04A12DFD5}"/>
    <dgm:cxn modelId="{53429626-01E6-4246-96A0-F4177A8F8654}" srcId="{47B40933-B277-4A14-9FAF-EF0219F95368}" destId="{67FB3B49-0A45-4E0E-A470-94F58584F76E}" srcOrd="1" destOrd="0" parTransId="{B821575E-DA09-444C-9ED1-124A1FE460A0}" sibTransId="{A0DC6695-981E-4DA2-90E7-8BEBB5513554}"/>
    <dgm:cxn modelId="{AF5BA834-9FD7-400E-A6F5-325C3D0A7114}" type="presOf" srcId="{45E6A848-2E21-458C-9572-CFA4E22510D4}" destId="{E27E0D2D-EC1A-4657-B0AC-679A040C8B2C}" srcOrd="0" destOrd="0" presId="urn:microsoft.com/office/officeart/2005/8/layout/target3"/>
    <dgm:cxn modelId="{4D93937C-30A8-434B-95B6-EB224CD9971C}" type="presOf" srcId="{47B40933-B277-4A14-9FAF-EF0219F95368}" destId="{305FFE3C-FDD9-4D16-88A1-FAB3A0BF42C4}" srcOrd="0" destOrd="0" presId="urn:microsoft.com/office/officeart/2005/8/layout/target3"/>
    <dgm:cxn modelId="{F92FD1C0-41BC-4A95-85E8-63E7ABEB75D8}" type="presOf" srcId="{67FB3B49-0A45-4E0E-A470-94F58584F76E}" destId="{E6DCB5DB-7A03-48C0-91DE-A7269A567B1F}" srcOrd="0" destOrd="0" presId="urn:microsoft.com/office/officeart/2005/8/layout/target3"/>
    <dgm:cxn modelId="{0E4619E6-58CA-4295-B9B0-0FB80D3798F5}" type="presOf" srcId="{45E6A848-2E21-458C-9572-CFA4E22510D4}" destId="{C284094A-8A10-4AFC-BE6B-4FEB2F2C3C91}" srcOrd="1" destOrd="0" presId="urn:microsoft.com/office/officeart/2005/8/layout/target3"/>
    <dgm:cxn modelId="{A9D73CF9-404D-4431-8703-1D9A381C0FA4}" type="presOf" srcId="{67FB3B49-0A45-4E0E-A470-94F58584F76E}" destId="{2C9DD8BE-F672-4013-9E87-FBFFC7CF345D}" srcOrd="1" destOrd="0" presId="urn:microsoft.com/office/officeart/2005/8/layout/target3"/>
    <dgm:cxn modelId="{986DC3E6-D451-492E-BD45-83C7C711CB7A}" type="presParOf" srcId="{305FFE3C-FDD9-4D16-88A1-FAB3A0BF42C4}" destId="{3EDFEE18-05C0-4D1A-91AB-4233B4906050}" srcOrd="0" destOrd="0" presId="urn:microsoft.com/office/officeart/2005/8/layout/target3"/>
    <dgm:cxn modelId="{DBAFC8BC-22E8-4324-92FE-E797C0AB45CE}" type="presParOf" srcId="{305FFE3C-FDD9-4D16-88A1-FAB3A0BF42C4}" destId="{39B03A56-06EE-4117-A6C4-D5B39F2BF453}" srcOrd="1" destOrd="0" presId="urn:microsoft.com/office/officeart/2005/8/layout/target3"/>
    <dgm:cxn modelId="{1167BACE-2512-460D-B47A-83B98D0EA324}" type="presParOf" srcId="{305FFE3C-FDD9-4D16-88A1-FAB3A0BF42C4}" destId="{E27E0D2D-EC1A-4657-B0AC-679A040C8B2C}" srcOrd="2" destOrd="0" presId="urn:microsoft.com/office/officeart/2005/8/layout/target3"/>
    <dgm:cxn modelId="{A6E923FA-3808-4960-BDFD-0A7096013E22}" type="presParOf" srcId="{305FFE3C-FDD9-4D16-88A1-FAB3A0BF42C4}" destId="{EE456BC2-4783-408F-A9B9-8E48CE7C1B88}" srcOrd="3" destOrd="0" presId="urn:microsoft.com/office/officeart/2005/8/layout/target3"/>
    <dgm:cxn modelId="{CB6F73CC-3B6C-412C-BC6D-DDB3818203E5}" type="presParOf" srcId="{305FFE3C-FDD9-4D16-88A1-FAB3A0BF42C4}" destId="{D676959C-25C7-404F-B4D2-5631E0C47098}" srcOrd="4" destOrd="0" presId="urn:microsoft.com/office/officeart/2005/8/layout/target3"/>
    <dgm:cxn modelId="{8883F0DE-39BC-4873-9856-7D1D11659645}" type="presParOf" srcId="{305FFE3C-FDD9-4D16-88A1-FAB3A0BF42C4}" destId="{E6DCB5DB-7A03-48C0-91DE-A7269A567B1F}" srcOrd="5" destOrd="0" presId="urn:microsoft.com/office/officeart/2005/8/layout/target3"/>
    <dgm:cxn modelId="{7BE302AD-779B-4C23-8177-F1895934AF20}" type="presParOf" srcId="{305FFE3C-FDD9-4D16-88A1-FAB3A0BF42C4}" destId="{C284094A-8A10-4AFC-BE6B-4FEB2F2C3C91}" srcOrd="6" destOrd="0" presId="urn:microsoft.com/office/officeart/2005/8/layout/target3"/>
    <dgm:cxn modelId="{46E249E2-8110-4660-86A2-D113C28901EA}" type="presParOf" srcId="{305FFE3C-FDD9-4D16-88A1-FAB3A0BF42C4}" destId="{2C9DD8BE-F672-4013-9E87-FBFFC7CF345D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4AB97-7CCE-4FF6-91E6-2533DD4AD6C5}">
      <dsp:nvSpPr>
        <dsp:cNvPr id="0" name=""/>
        <dsp:cNvSpPr/>
      </dsp:nvSpPr>
      <dsp:spPr>
        <a:xfrm rot="10800000">
          <a:off x="1704753" y="564608"/>
          <a:ext cx="9357656" cy="3801370"/>
        </a:xfrm>
        <a:prstGeom prst="homePlat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rgbClr val="BD2B0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299" tIns="68580" rIns="128016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it-IT" sz="1800" b="0" i="0" kern="1200" dirty="0">
              <a:latin typeface="Cambria" panose="02040503050406030204" pitchFamily="18" charset="0"/>
              <a:ea typeface="Cambria" panose="02040503050406030204" pitchFamily="18" charset="0"/>
            </a:rPr>
            <a:t>Il corso di Studio forma professionisti in grado di </a:t>
          </a:r>
          <a:r>
            <a:rPr lang="it-IT" sz="1800" b="0" i="1" kern="12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progettare</a:t>
          </a:r>
          <a:r>
            <a:rPr lang="it-IT" sz="1800" b="0" i="0" kern="1200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it-IT" sz="1800" b="0" i="1" kern="12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sviluppare</a:t>
          </a:r>
          <a:r>
            <a:rPr lang="it-IT" sz="1800" b="0" i="0" kern="1200" dirty="0">
              <a:latin typeface="Cambria" panose="02040503050406030204" pitchFamily="18" charset="0"/>
              <a:ea typeface="Cambria" panose="02040503050406030204" pitchFamily="18" charset="0"/>
            </a:rPr>
            <a:t> e </a:t>
          </a:r>
          <a:r>
            <a:rPr lang="it-IT" sz="1800" b="0" i="1" kern="12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gestire</a:t>
          </a:r>
          <a:r>
            <a:rPr lang="it-IT" sz="1800" b="0" i="0" kern="1200" dirty="0">
              <a:latin typeface="Cambria" panose="02040503050406030204" pitchFamily="18" charset="0"/>
              <a:ea typeface="Cambria" panose="02040503050406030204" pitchFamily="18" charset="0"/>
            </a:rPr>
            <a:t> sistemi e applicazioni in ambito informatico, in particolare quelli operanti in </a:t>
          </a:r>
          <a:r>
            <a:rPr lang="it-IT" sz="1800" b="0" i="1" kern="12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rete</a:t>
          </a:r>
          <a:r>
            <a:rPr lang="it-IT" sz="1800" b="0" i="0" kern="1200" dirty="0">
              <a:latin typeface="Cambria" panose="02040503050406030204" pitchFamily="18" charset="0"/>
              <a:ea typeface="Cambria" panose="02040503050406030204" pitchFamily="18" charset="0"/>
            </a:rPr>
            <a:t> e dispiegati in </a:t>
          </a:r>
          <a:r>
            <a:rPr lang="it-IT" sz="1800" b="0" i="1" kern="12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cloud</a:t>
          </a:r>
          <a:r>
            <a:rPr lang="it-IT" sz="1800" b="0" i="0" kern="1200" dirty="0">
              <a:latin typeface="Cambria" panose="02040503050406030204" pitchFamily="18" charset="0"/>
              <a:ea typeface="Cambria" panose="02040503050406030204" pitchFamily="18" charset="0"/>
            </a:rPr>
            <a:t> su </a:t>
          </a:r>
          <a:r>
            <a:rPr lang="it-IT" sz="1800" b="0" i="1" kern="12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piattaforme di virtualizzazione</a:t>
          </a:r>
          <a:r>
            <a:rPr lang="it-IT" sz="1800" b="0" i="0" kern="1200" dirty="0">
              <a:latin typeface="Cambria" panose="02040503050406030204" pitchFamily="18" charset="0"/>
              <a:ea typeface="Cambria" panose="02040503050406030204" pitchFamily="18" charset="0"/>
            </a:rPr>
            <a:t> e su </a:t>
          </a:r>
          <a:r>
            <a:rPr lang="it-IT" sz="1800" b="0" i="1" kern="12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sistemi embedded</a:t>
          </a:r>
          <a:r>
            <a:rPr lang="it-IT" sz="1800" b="0" i="0" kern="1200" dirty="0">
              <a:latin typeface="Cambria" panose="02040503050406030204" pitchFamily="18" charset="0"/>
              <a:ea typeface="Cambria" panose="02040503050406030204" pitchFamily="18" charset="0"/>
            </a:rPr>
            <a:t>, concentrando l'interesse principalmente sugli aspetti </a:t>
          </a:r>
          <a:r>
            <a:rPr lang="it-IT" sz="1800" b="0" i="1" kern="12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software</a:t>
          </a:r>
          <a:r>
            <a:rPr lang="it-IT" sz="1800" b="0" i="0" kern="1200" dirty="0">
              <a:latin typeface="Cambria" panose="02040503050406030204" pitchFamily="18" charset="0"/>
              <a:ea typeface="Cambria" panose="02040503050406030204" pitchFamily="18" charset="0"/>
            </a:rPr>
            <a:t> e di </a:t>
          </a:r>
          <a:r>
            <a:rPr lang="it-IT" sz="1800" b="0" i="1" kern="12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configurazione software dei sistemi</a:t>
          </a:r>
          <a:r>
            <a:rPr lang="it-IT" sz="1800" b="0" i="0" kern="1200" dirty="0">
              <a:latin typeface="Cambria" panose="02040503050406030204" pitchFamily="18" charset="0"/>
              <a:ea typeface="Cambria" panose="02040503050406030204" pitchFamily="18" charset="0"/>
            </a:rPr>
            <a:t>. 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it-IT" sz="1800" b="0" i="0" kern="1200" dirty="0">
              <a:latin typeface="Cambria" panose="02040503050406030204" pitchFamily="18" charset="0"/>
              <a:ea typeface="Cambria" panose="02040503050406030204" pitchFamily="18" charset="0"/>
            </a:rPr>
            <a:t>Vengono approfondite tematiche legate all'utilizzo di tecniche di </a:t>
          </a:r>
          <a:r>
            <a:rPr lang="it-IT" sz="1800" b="0" i="1" kern="12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intelligenza artificiale</a:t>
          </a:r>
          <a:r>
            <a:rPr lang="it-IT" sz="1800" b="0" i="0" kern="1200" dirty="0">
              <a:latin typeface="Cambria" panose="02040503050406030204" pitchFamily="18" charset="0"/>
              <a:ea typeface="Cambria" panose="02040503050406030204" pitchFamily="18" charset="0"/>
            </a:rPr>
            <a:t> e di </a:t>
          </a:r>
          <a:r>
            <a:rPr lang="it-IT" sz="1800" b="0" i="1" kern="12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analisi dei dati</a:t>
          </a:r>
          <a:r>
            <a:rPr lang="it-IT" sz="1800" b="0" i="0" kern="12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it-IT" sz="1800" b="0" i="0" kern="1200" dirty="0">
              <a:latin typeface="Cambria" panose="02040503050406030204" pitchFamily="18" charset="0"/>
              <a:ea typeface="Cambria" panose="02040503050406030204" pitchFamily="18" charset="0"/>
            </a:rPr>
            <a:t>e </a:t>
          </a:r>
          <a:r>
            <a:rPr lang="it-IT" sz="1800" b="0" i="1" kern="12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metodologie di web </a:t>
          </a:r>
          <a:r>
            <a:rPr lang="it-IT" sz="1800" b="0" i="1" kern="1200" dirty="0" err="1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analisys</a:t>
          </a:r>
          <a:r>
            <a:rPr lang="it-IT" sz="1800" b="0" i="0" kern="1200" dirty="0">
              <a:latin typeface="Cambria" panose="02040503050406030204" pitchFamily="18" charset="0"/>
              <a:ea typeface="Cambria" panose="02040503050406030204" pitchFamily="18" charset="0"/>
            </a:rPr>
            <a:t>. 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it-IT" sz="1800" b="0" i="0" kern="1200" dirty="0">
              <a:latin typeface="Cambria" panose="02040503050406030204" pitchFamily="18" charset="0"/>
              <a:ea typeface="Cambria" panose="02040503050406030204" pitchFamily="18" charset="0"/>
            </a:rPr>
            <a:t>Il Corso offre una formazione particolarmente orientata al </a:t>
          </a:r>
          <a:r>
            <a:rPr lang="it-IT" sz="1800" b="0" i="1" kern="12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saper fare</a:t>
          </a:r>
          <a:r>
            <a:rPr lang="it-IT" sz="1800" b="0" i="0" kern="1200" dirty="0">
              <a:latin typeface="Cambria" panose="02040503050406030204" pitchFamily="18" charset="0"/>
              <a:ea typeface="Cambria" panose="02040503050406030204" pitchFamily="18" charset="0"/>
            </a:rPr>
            <a:t>, approfondita e consolidata con la </a:t>
          </a:r>
          <a:r>
            <a:rPr lang="it-IT" sz="1800" b="0" i="1" kern="12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pratica su casi reali</a:t>
          </a:r>
          <a:r>
            <a:rPr lang="it-IT" sz="1800" b="0" i="0" kern="1200" dirty="0">
              <a:latin typeface="Cambria" panose="02040503050406030204" pitchFamily="18" charset="0"/>
              <a:ea typeface="Cambria" panose="02040503050406030204" pitchFamily="18" charset="0"/>
            </a:rPr>
            <a:t>, soprattutto nei considerevoli </a:t>
          </a:r>
          <a:r>
            <a:rPr lang="it-IT" sz="1800" b="0" i="1" kern="12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tirocini in azienda</a:t>
          </a:r>
          <a:r>
            <a:rPr lang="it-IT" sz="1800" b="0" i="0" kern="12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it-IT" sz="1800" b="0" i="0" kern="1200" dirty="0">
              <a:latin typeface="Cambria" panose="02040503050406030204" pitchFamily="18" charset="0"/>
              <a:ea typeface="Cambria" panose="02040503050406030204" pitchFamily="18" charset="0"/>
            </a:rPr>
            <a:t>al terzo anno.</a:t>
          </a:r>
        </a:p>
      </dsp:txBody>
      <dsp:txXfrm rot="10800000">
        <a:off x="2655095" y="564608"/>
        <a:ext cx="8407314" cy="3801370"/>
      </dsp:txXfrm>
    </dsp:sp>
    <dsp:sp modelId="{B08DE0ED-D99D-4C79-92C0-45A13E6C79D2}">
      <dsp:nvSpPr>
        <dsp:cNvPr id="0" name=""/>
        <dsp:cNvSpPr/>
      </dsp:nvSpPr>
      <dsp:spPr>
        <a:xfrm>
          <a:off x="0" y="537162"/>
          <a:ext cx="3801370" cy="380137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3437DF-4B4D-4602-82F5-EAC3F2A802EA}">
      <dsp:nvSpPr>
        <dsp:cNvPr id="0" name=""/>
        <dsp:cNvSpPr/>
      </dsp:nvSpPr>
      <dsp:spPr>
        <a:xfrm>
          <a:off x="1623000" y="4638627"/>
          <a:ext cx="1886000" cy="161946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/>
            <a:t>Gestionali</a:t>
          </a:r>
          <a:endParaRPr lang="it-IT" sz="1400" b="1" kern="1200" dirty="0"/>
        </a:p>
      </dsp:txBody>
      <dsp:txXfrm>
        <a:off x="1915122" y="4889464"/>
        <a:ext cx="1301756" cy="1117786"/>
      </dsp:txXfrm>
    </dsp:sp>
    <dsp:sp modelId="{9CC19B7A-2ED4-4779-8F65-F57AB07EEA3C}">
      <dsp:nvSpPr>
        <dsp:cNvPr id="0" name=""/>
        <dsp:cNvSpPr/>
      </dsp:nvSpPr>
      <dsp:spPr>
        <a:xfrm>
          <a:off x="1668000" y="5362593"/>
          <a:ext cx="220000" cy="1898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13FDDD-BF04-4B51-92B7-9EA6D9C43B87}">
      <dsp:nvSpPr>
        <dsp:cNvPr id="0" name=""/>
        <dsp:cNvSpPr/>
      </dsp:nvSpPr>
      <dsp:spPr>
        <a:xfrm>
          <a:off x="0" y="3743132"/>
          <a:ext cx="1886000" cy="16194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24909F-F939-43FA-AD73-7DF40E7F75A4}">
      <dsp:nvSpPr>
        <dsp:cNvPr id="0" name=""/>
        <dsp:cNvSpPr/>
      </dsp:nvSpPr>
      <dsp:spPr>
        <a:xfrm>
          <a:off x="1292000" y="5147723"/>
          <a:ext cx="220000" cy="1898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9F35B-E4D7-4215-A842-4BBC75FA70F0}">
      <dsp:nvSpPr>
        <dsp:cNvPr id="0" name=""/>
        <dsp:cNvSpPr/>
      </dsp:nvSpPr>
      <dsp:spPr>
        <a:xfrm>
          <a:off x="3246000" y="3738249"/>
          <a:ext cx="1886000" cy="1619460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/>
            <a:t>Analisi e progettazione</a:t>
          </a:r>
          <a:endParaRPr lang="it-IT" sz="1200" b="1" kern="1200" dirty="0"/>
        </a:p>
      </dsp:txBody>
      <dsp:txXfrm>
        <a:off x="3538122" y="3989086"/>
        <a:ext cx="1301756" cy="1117786"/>
      </dsp:txXfrm>
    </dsp:sp>
    <dsp:sp modelId="{BE8A9301-7D6E-44E6-ABE0-F8320B70DB19}">
      <dsp:nvSpPr>
        <dsp:cNvPr id="0" name=""/>
        <dsp:cNvSpPr/>
      </dsp:nvSpPr>
      <dsp:spPr>
        <a:xfrm>
          <a:off x="4544000" y="5139177"/>
          <a:ext cx="220000" cy="1898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819249-24FB-412F-AEAE-57BE19269CEB}">
      <dsp:nvSpPr>
        <dsp:cNvPr id="0" name=""/>
        <dsp:cNvSpPr/>
      </dsp:nvSpPr>
      <dsp:spPr>
        <a:xfrm>
          <a:off x="4868000" y="4634965"/>
          <a:ext cx="1886000" cy="16194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112301-F790-4C1D-AD5A-AAA17A0B16E3}">
      <dsp:nvSpPr>
        <dsp:cNvPr id="0" name=""/>
        <dsp:cNvSpPr/>
      </dsp:nvSpPr>
      <dsp:spPr>
        <a:xfrm>
          <a:off x="4914000" y="5355878"/>
          <a:ext cx="220000" cy="1898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52BC3-772F-4BC6-91C9-A4D77341199F}">
      <dsp:nvSpPr>
        <dsp:cNvPr id="0" name=""/>
        <dsp:cNvSpPr/>
      </dsp:nvSpPr>
      <dsp:spPr>
        <a:xfrm>
          <a:off x="1623000" y="2848248"/>
          <a:ext cx="1886000" cy="1619460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E-commerce</a:t>
          </a:r>
        </a:p>
      </dsp:txBody>
      <dsp:txXfrm>
        <a:off x="1915122" y="3099085"/>
        <a:ext cx="1301756" cy="1117786"/>
      </dsp:txXfrm>
    </dsp:sp>
    <dsp:sp modelId="{84152A14-5942-4F4C-AAB3-CD446C23D4B1}">
      <dsp:nvSpPr>
        <dsp:cNvPr id="0" name=""/>
        <dsp:cNvSpPr/>
      </dsp:nvSpPr>
      <dsp:spPr>
        <a:xfrm>
          <a:off x="2907000" y="2870223"/>
          <a:ext cx="220000" cy="1898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266E34-123A-416D-955F-28DFBE695B98}">
      <dsp:nvSpPr>
        <dsp:cNvPr id="0" name=""/>
        <dsp:cNvSpPr/>
      </dsp:nvSpPr>
      <dsp:spPr>
        <a:xfrm>
          <a:off x="3246000" y="1947869"/>
          <a:ext cx="1886000" cy="16194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C6FFD9-DDCB-4D23-83D8-FE442B13E808}">
      <dsp:nvSpPr>
        <dsp:cNvPr id="0" name=""/>
        <dsp:cNvSpPr/>
      </dsp:nvSpPr>
      <dsp:spPr>
        <a:xfrm>
          <a:off x="3299000" y="2665120"/>
          <a:ext cx="220000" cy="1898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8E7D55-69B0-4011-85F3-290877A10465}">
      <dsp:nvSpPr>
        <dsp:cNvPr id="0" name=""/>
        <dsp:cNvSpPr/>
      </dsp:nvSpPr>
      <dsp:spPr>
        <a:xfrm>
          <a:off x="4868000" y="2844585"/>
          <a:ext cx="1886000" cy="161946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Mobile</a:t>
          </a:r>
        </a:p>
      </dsp:txBody>
      <dsp:txXfrm>
        <a:off x="5160122" y="3095422"/>
        <a:ext cx="1301756" cy="1117786"/>
      </dsp:txXfrm>
    </dsp:sp>
    <dsp:sp modelId="{8F3734CF-EA5A-4DF2-83BA-65B02A35C212}">
      <dsp:nvSpPr>
        <dsp:cNvPr id="0" name=""/>
        <dsp:cNvSpPr/>
      </dsp:nvSpPr>
      <dsp:spPr>
        <a:xfrm>
          <a:off x="6500000" y="3562446"/>
          <a:ext cx="220000" cy="1898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033707-6FB4-4E76-93E7-E780E7BC475B}">
      <dsp:nvSpPr>
        <dsp:cNvPr id="0" name=""/>
        <dsp:cNvSpPr/>
      </dsp:nvSpPr>
      <dsp:spPr>
        <a:xfrm>
          <a:off x="6491000" y="3755341"/>
          <a:ext cx="1886000" cy="16194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D0EEC-DF8E-48C9-8678-FCAAC9EB44FB}">
      <dsp:nvSpPr>
        <dsp:cNvPr id="0" name=""/>
        <dsp:cNvSpPr/>
      </dsp:nvSpPr>
      <dsp:spPr>
        <a:xfrm>
          <a:off x="6859000" y="3784031"/>
          <a:ext cx="220000" cy="1898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78C5EE-B9A4-48F8-B58D-502FA6B1B475}">
      <dsp:nvSpPr>
        <dsp:cNvPr id="0" name=""/>
        <dsp:cNvSpPr/>
      </dsp:nvSpPr>
      <dsp:spPr>
        <a:xfrm>
          <a:off x="6491000" y="1964961"/>
          <a:ext cx="1886000" cy="161946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Gestione reti di computer</a:t>
          </a:r>
        </a:p>
      </dsp:txBody>
      <dsp:txXfrm>
        <a:off x="6783122" y="2215798"/>
        <a:ext cx="1301756" cy="1117786"/>
      </dsp:txXfrm>
    </dsp:sp>
    <dsp:sp modelId="{07ED041D-2E5E-40EA-B7A3-864870FBBAC4}">
      <dsp:nvSpPr>
        <dsp:cNvPr id="0" name=""/>
        <dsp:cNvSpPr/>
      </dsp:nvSpPr>
      <dsp:spPr>
        <a:xfrm>
          <a:off x="8123000" y="2690758"/>
          <a:ext cx="220000" cy="1898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300001-DB97-4A93-90DC-770364B30C03}">
      <dsp:nvSpPr>
        <dsp:cNvPr id="0" name=""/>
        <dsp:cNvSpPr/>
      </dsp:nvSpPr>
      <dsp:spPr>
        <a:xfrm>
          <a:off x="8114000" y="2868392"/>
          <a:ext cx="1886000" cy="16194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240FF8-BC34-455A-8308-C0FB4F06C49C}">
      <dsp:nvSpPr>
        <dsp:cNvPr id="0" name=""/>
        <dsp:cNvSpPr/>
      </dsp:nvSpPr>
      <dsp:spPr>
        <a:xfrm>
          <a:off x="8490000" y="2904407"/>
          <a:ext cx="220000" cy="1898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74B06B-2312-4C7B-8B19-67AFA3B0C07E}">
      <dsp:nvSpPr>
        <dsp:cNvPr id="0" name=""/>
        <dsp:cNvSpPr/>
      </dsp:nvSpPr>
      <dsp:spPr>
        <a:xfrm>
          <a:off x="8114000" y="4655719"/>
          <a:ext cx="1886000" cy="161946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Web</a:t>
          </a:r>
        </a:p>
      </dsp:txBody>
      <dsp:txXfrm>
        <a:off x="8406122" y="4906556"/>
        <a:ext cx="1301756" cy="1117786"/>
      </dsp:txXfrm>
    </dsp:sp>
    <dsp:sp modelId="{2EBAEF82-4529-4F9D-B0EE-AF98E5CC81D7}">
      <dsp:nvSpPr>
        <dsp:cNvPr id="0" name=""/>
        <dsp:cNvSpPr/>
      </dsp:nvSpPr>
      <dsp:spPr>
        <a:xfrm>
          <a:off x="8488000" y="6074349"/>
          <a:ext cx="220000" cy="1898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339BAE-5798-4D39-83D0-342058DC2836}">
      <dsp:nvSpPr>
        <dsp:cNvPr id="0" name=""/>
        <dsp:cNvSpPr/>
      </dsp:nvSpPr>
      <dsp:spPr>
        <a:xfrm>
          <a:off x="6491000" y="5542668"/>
          <a:ext cx="1886000" cy="16194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DF9258-31F2-493E-93C8-F433503FED73}">
      <dsp:nvSpPr>
        <dsp:cNvPr id="0" name=""/>
        <dsp:cNvSpPr/>
      </dsp:nvSpPr>
      <dsp:spPr>
        <a:xfrm>
          <a:off x="8138000" y="6253204"/>
          <a:ext cx="220000" cy="1898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E4CDDC-9881-415B-9C5C-00E42C9FC75A}">
      <dsp:nvSpPr>
        <dsp:cNvPr id="0" name=""/>
        <dsp:cNvSpPr/>
      </dsp:nvSpPr>
      <dsp:spPr>
        <a:xfrm>
          <a:off x="3244000" y="5532291"/>
          <a:ext cx="1886000" cy="1619460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/>
            <a:t>Gaming</a:t>
          </a:r>
          <a:endParaRPr lang="it-IT" sz="1400" b="1" kern="1200" dirty="0"/>
        </a:p>
      </dsp:txBody>
      <dsp:txXfrm>
        <a:off x="3536122" y="5783128"/>
        <a:ext cx="1301756" cy="1117786"/>
      </dsp:txXfrm>
    </dsp:sp>
    <dsp:sp modelId="{90113D17-005E-46AB-95BA-0573D66CF43C}">
      <dsp:nvSpPr>
        <dsp:cNvPr id="0" name=""/>
        <dsp:cNvSpPr/>
      </dsp:nvSpPr>
      <dsp:spPr>
        <a:xfrm>
          <a:off x="3298000" y="6250152"/>
          <a:ext cx="220000" cy="1898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F657E4-F030-44D3-A5FC-22684AA90784}">
      <dsp:nvSpPr>
        <dsp:cNvPr id="0" name=""/>
        <dsp:cNvSpPr/>
      </dsp:nvSpPr>
      <dsp:spPr>
        <a:xfrm>
          <a:off x="1622000" y="6432670"/>
          <a:ext cx="1886000" cy="16194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44364A-915D-4471-8FE5-4F8F20470172}">
      <dsp:nvSpPr>
        <dsp:cNvPr id="0" name=""/>
        <dsp:cNvSpPr/>
      </dsp:nvSpPr>
      <dsp:spPr>
        <a:xfrm>
          <a:off x="2905000" y="6455255"/>
          <a:ext cx="220000" cy="1898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3437DF-4B4D-4602-82F5-EAC3F2A802EA}">
      <dsp:nvSpPr>
        <dsp:cNvPr id="0" name=""/>
        <dsp:cNvSpPr/>
      </dsp:nvSpPr>
      <dsp:spPr>
        <a:xfrm>
          <a:off x="1325082" y="2691602"/>
          <a:ext cx="1597444" cy="137168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Gestionali</a:t>
          </a:r>
        </a:p>
      </dsp:txBody>
      <dsp:txXfrm>
        <a:off x="1572509" y="2904062"/>
        <a:ext cx="1102590" cy="946765"/>
      </dsp:txXfrm>
    </dsp:sp>
    <dsp:sp modelId="{9CC19B7A-2ED4-4779-8F65-F57AB07EEA3C}">
      <dsp:nvSpPr>
        <dsp:cNvPr id="0" name=""/>
        <dsp:cNvSpPr/>
      </dsp:nvSpPr>
      <dsp:spPr>
        <a:xfrm>
          <a:off x="1412798" y="3324636"/>
          <a:ext cx="186340" cy="1607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13FDDD-BF04-4B51-92B7-9EA6D9C43B87}">
      <dsp:nvSpPr>
        <dsp:cNvPr id="0" name=""/>
        <dsp:cNvSpPr/>
      </dsp:nvSpPr>
      <dsp:spPr>
        <a:xfrm>
          <a:off x="0" y="1952951"/>
          <a:ext cx="1597444" cy="137168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24909F-F939-43FA-AD73-7DF40E7F75A4}">
      <dsp:nvSpPr>
        <dsp:cNvPr id="0" name=""/>
        <dsp:cNvSpPr/>
      </dsp:nvSpPr>
      <dsp:spPr>
        <a:xfrm>
          <a:off x="1094325" y="3142641"/>
          <a:ext cx="186340" cy="1607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9F35B-E4D7-4215-A842-4BBC75FA70F0}">
      <dsp:nvSpPr>
        <dsp:cNvPr id="0" name=""/>
        <dsp:cNvSpPr/>
      </dsp:nvSpPr>
      <dsp:spPr>
        <a:xfrm>
          <a:off x="2749366" y="1948815"/>
          <a:ext cx="1597444" cy="137168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321920"/>
            <a:satOff val="0"/>
            <a:lumOff val="-85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Analisi e progettazione</a:t>
          </a:r>
        </a:p>
      </dsp:txBody>
      <dsp:txXfrm>
        <a:off x="2996793" y="2161275"/>
        <a:ext cx="1102590" cy="946765"/>
      </dsp:txXfrm>
    </dsp:sp>
    <dsp:sp modelId="{BE8A9301-7D6E-44E6-ABE0-F8320B70DB19}">
      <dsp:nvSpPr>
        <dsp:cNvPr id="0" name=""/>
        <dsp:cNvSpPr/>
      </dsp:nvSpPr>
      <dsp:spPr>
        <a:xfrm>
          <a:off x="3848774" y="3135403"/>
          <a:ext cx="186340" cy="1607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819249-24FB-412F-AEAE-57BE19269CEB}">
      <dsp:nvSpPr>
        <dsp:cNvPr id="0" name=""/>
        <dsp:cNvSpPr/>
      </dsp:nvSpPr>
      <dsp:spPr>
        <a:xfrm>
          <a:off x="4123203" y="2708334"/>
          <a:ext cx="1597444" cy="137168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112301-F790-4C1D-AD5A-AAA17A0B16E3}">
      <dsp:nvSpPr>
        <dsp:cNvPr id="0" name=""/>
        <dsp:cNvSpPr/>
      </dsp:nvSpPr>
      <dsp:spPr>
        <a:xfrm>
          <a:off x="4162165" y="3318949"/>
          <a:ext cx="186340" cy="1607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52BC3-772F-4BC6-91C9-A4D77341199F}">
      <dsp:nvSpPr>
        <dsp:cNvPr id="0" name=""/>
        <dsp:cNvSpPr/>
      </dsp:nvSpPr>
      <dsp:spPr>
        <a:xfrm>
          <a:off x="1374683" y="1194982"/>
          <a:ext cx="1597444" cy="137168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643840"/>
            <a:satOff val="0"/>
            <a:lumOff val="-169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E-commerce</a:t>
          </a:r>
        </a:p>
      </dsp:txBody>
      <dsp:txXfrm>
        <a:off x="1622110" y="1407442"/>
        <a:ext cx="1102590" cy="946765"/>
      </dsp:txXfrm>
    </dsp:sp>
    <dsp:sp modelId="{84152A14-5942-4F4C-AAB3-CD446C23D4B1}">
      <dsp:nvSpPr>
        <dsp:cNvPr id="0" name=""/>
        <dsp:cNvSpPr/>
      </dsp:nvSpPr>
      <dsp:spPr>
        <a:xfrm>
          <a:off x="2462233" y="1213596"/>
          <a:ext cx="186340" cy="1607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266E34-123A-416D-955F-28DFBE695B98}">
      <dsp:nvSpPr>
        <dsp:cNvPr id="0" name=""/>
        <dsp:cNvSpPr/>
      </dsp:nvSpPr>
      <dsp:spPr>
        <a:xfrm>
          <a:off x="2749366" y="432360"/>
          <a:ext cx="1597444" cy="137168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C6FFD9-DDCB-4D23-83D8-FE442B13E808}">
      <dsp:nvSpPr>
        <dsp:cNvPr id="0" name=""/>
        <dsp:cNvSpPr/>
      </dsp:nvSpPr>
      <dsp:spPr>
        <a:xfrm>
          <a:off x="2794257" y="1039873"/>
          <a:ext cx="186340" cy="1607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8E7D55-69B0-4011-85F3-290877A10465}">
      <dsp:nvSpPr>
        <dsp:cNvPr id="0" name=""/>
        <dsp:cNvSpPr/>
      </dsp:nvSpPr>
      <dsp:spPr>
        <a:xfrm>
          <a:off x="4123203" y="1191880"/>
          <a:ext cx="1597444" cy="137168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965760"/>
            <a:satOff val="0"/>
            <a:lumOff val="-254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Mobile</a:t>
          </a:r>
        </a:p>
      </dsp:txBody>
      <dsp:txXfrm>
        <a:off x="4370630" y="1404340"/>
        <a:ext cx="1102590" cy="946765"/>
      </dsp:txXfrm>
    </dsp:sp>
    <dsp:sp modelId="{8F3734CF-EA5A-4DF2-83BA-65B02A35C212}">
      <dsp:nvSpPr>
        <dsp:cNvPr id="0" name=""/>
        <dsp:cNvSpPr/>
      </dsp:nvSpPr>
      <dsp:spPr>
        <a:xfrm>
          <a:off x="5505509" y="1799910"/>
          <a:ext cx="186340" cy="1607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033707-6FB4-4E76-93E7-E780E7BC475B}">
      <dsp:nvSpPr>
        <dsp:cNvPr id="0" name=""/>
        <dsp:cNvSpPr/>
      </dsp:nvSpPr>
      <dsp:spPr>
        <a:xfrm>
          <a:off x="5497886" y="1963292"/>
          <a:ext cx="1597444" cy="137168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D0EEC-DF8E-48C9-8678-FCAAC9EB44FB}">
      <dsp:nvSpPr>
        <dsp:cNvPr id="0" name=""/>
        <dsp:cNvSpPr/>
      </dsp:nvSpPr>
      <dsp:spPr>
        <a:xfrm>
          <a:off x="5809583" y="1987592"/>
          <a:ext cx="186340" cy="1607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78C5EE-B9A4-48F8-B58D-502FA6B1B475}">
      <dsp:nvSpPr>
        <dsp:cNvPr id="0" name=""/>
        <dsp:cNvSpPr/>
      </dsp:nvSpPr>
      <dsp:spPr>
        <a:xfrm>
          <a:off x="5497886" y="446837"/>
          <a:ext cx="1597444" cy="137168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287680"/>
            <a:satOff val="0"/>
            <a:lumOff val="-339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Gestione reti di computer</a:t>
          </a:r>
        </a:p>
      </dsp:txBody>
      <dsp:txXfrm>
        <a:off x="5745313" y="659297"/>
        <a:ext cx="1102590" cy="946765"/>
      </dsp:txXfrm>
    </dsp:sp>
    <dsp:sp modelId="{07ED041D-2E5E-40EA-B7A3-864870FBBAC4}">
      <dsp:nvSpPr>
        <dsp:cNvPr id="0" name=""/>
        <dsp:cNvSpPr/>
      </dsp:nvSpPr>
      <dsp:spPr>
        <a:xfrm>
          <a:off x="6880193" y="1061588"/>
          <a:ext cx="186340" cy="1607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300001-DB97-4A93-90DC-770364B30C03}">
      <dsp:nvSpPr>
        <dsp:cNvPr id="0" name=""/>
        <dsp:cNvSpPr/>
      </dsp:nvSpPr>
      <dsp:spPr>
        <a:xfrm>
          <a:off x="6872570" y="1212044"/>
          <a:ext cx="1597444" cy="137168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240FF8-BC34-455A-8308-C0FB4F06C49C}">
      <dsp:nvSpPr>
        <dsp:cNvPr id="0" name=""/>
        <dsp:cNvSpPr/>
      </dsp:nvSpPr>
      <dsp:spPr>
        <a:xfrm>
          <a:off x="7191042" y="1242549"/>
          <a:ext cx="186340" cy="1607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74B06B-2312-4C7B-8B19-67AFA3B0C07E}">
      <dsp:nvSpPr>
        <dsp:cNvPr id="0" name=""/>
        <dsp:cNvSpPr/>
      </dsp:nvSpPr>
      <dsp:spPr>
        <a:xfrm>
          <a:off x="6872570" y="2725914"/>
          <a:ext cx="1597444" cy="137168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609600"/>
            <a:satOff val="0"/>
            <a:lumOff val="-424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Web</a:t>
          </a:r>
        </a:p>
      </dsp:txBody>
      <dsp:txXfrm>
        <a:off x="7119997" y="2938374"/>
        <a:ext cx="1102590" cy="946765"/>
      </dsp:txXfrm>
    </dsp:sp>
    <dsp:sp modelId="{2EBAEF82-4529-4F9D-B0EE-AF98E5CC81D7}">
      <dsp:nvSpPr>
        <dsp:cNvPr id="0" name=""/>
        <dsp:cNvSpPr/>
      </dsp:nvSpPr>
      <dsp:spPr>
        <a:xfrm>
          <a:off x="7189348" y="3927495"/>
          <a:ext cx="186340" cy="1607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339BAE-5798-4D39-83D0-342058DC2836}">
      <dsp:nvSpPr>
        <dsp:cNvPr id="0" name=""/>
        <dsp:cNvSpPr/>
      </dsp:nvSpPr>
      <dsp:spPr>
        <a:xfrm>
          <a:off x="5497886" y="3477161"/>
          <a:ext cx="1597444" cy="137168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DF9258-31F2-493E-93C8-F433503FED73}">
      <dsp:nvSpPr>
        <dsp:cNvPr id="0" name=""/>
        <dsp:cNvSpPr/>
      </dsp:nvSpPr>
      <dsp:spPr>
        <a:xfrm>
          <a:off x="6892898" y="4078986"/>
          <a:ext cx="186340" cy="1607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E4CDDC-9881-415B-9C5C-00E42C9FC75A}">
      <dsp:nvSpPr>
        <dsp:cNvPr id="0" name=""/>
        <dsp:cNvSpPr/>
      </dsp:nvSpPr>
      <dsp:spPr>
        <a:xfrm>
          <a:off x="2658399" y="3458454"/>
          <a:ext cx="1736310" cy="137168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931520"/>
            <a:satOff val="0"/>
            <a:lumOff val="-509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Programma</a:t>
          </a:r>
          <a:br>
            <a:rPr lang="it-IT" sz="1400" b="1" kern="1200" dirty="0"/>
          </a:br>
          <a:r>
            <a:rPr lang="it-IT" sz="1400" b="1" kern="1200" dirty="0"/>
            <a:t>zione</a:t>
          </a:r>
        </a:p>
      </dsp:txBody>
      <dsp:txXfrm>
        <a:off x="2917399" y="3663064"/>
        <a:ext cx="1218310" cy="962465"/>
      </dsp:txXfrm>
    </dsp:sp>
    <dsp:sp modelId="{90113D17-005E-46AB-95BA-0573D66CF43C}">
      <dsp:nvSpPr>
        <dsp:cNvPr id="0" name=""/>
        <dsp:cNvSpPr/>
      </dsp:nvSpPr>
      <dsp:spPr>
        <a:xfrm>
          <a:off x="2793410" y="4076401"/>
          <a:ext cx="186340" cy="1607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F657E4-F030-44D3-A5FC-22684AA90784}">
      <dsp:nvSpPr>
        <dsp:cNvPr id="0" name=""/>
        <dsp:cNvSpPr/>
      </dsp:nvSpPr>
      <dsp:spPr>
        <a:xfrm>
          <a:off x="1344076" y="4201241"/>
          <a:ext cx="1597444" cy="137168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44364A-915D-4471-8FE5-4F8F20470172}">
      <dsp:nvSpPr>
        <dsp:cNvPr id="0" name=""/>
        <dsp:cNvSpPr/>
      </dsp:nvSpPr>
      <dsp:spPr>
        <a:xfrm>
          <a:off x="2460539" y="4250123"/>
          <a:ext cx="186340" cy="1607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65DA7B-8683-4715-B918-206860C02E2D}">
      <dsp:nvSpPr>
        <dsp:cNvPr id="0" name=""/>
        <dsp:cNvSpPr/>
      </dsp:nvSpPr>
      <dsp:spPr>
        <a:xfrm>
          <a:off x="1321179" y="2578782"/>
          <a:ext cx="1536013" cy="131846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Sicurezza e Privacy</a:t>
          </a:r>
        </a:p>
      </dsp:txBody>
      <dsp:txXfrm>
        <a:off x="1559052" y="2782965"/>
        <a:ext cx="1060267" cy="910099"/>
      </dsp:txXfrm>
    </dsp:sp>
    <dsp:sp modelId="{CC69136F-67F1-498F-98DB-68DE6577F922}">
      <dsp:nvSpPr>
        <dsp:cNvPr id="0" name=""/>
        <dsp:cNvSpPr/>
      </dsp:nvSpPr>
      <dsp:spPr>
        <a:xfrm>
          <a:off x="1358089" y="3168478"/>
          <a:ext cx="178870" cy="1545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52F2F1-EF13-4138-9640-22210B9128B9}">
      <dsp:nvSpPr>
        <dsp:cNvPr id="0" name=""/>
        <dsp:cNvSpPr/>
      </dsp:nvSpPr>
      <dsp:spPr>
        <a:xfrm>
          <a:off x="0" y="1850012"/>
          <a:ext cx="1536013" cy="131846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EF4A00-8C3C-489B-86F5-C0B8F3FA49C9}">
      <dsp:nvSpPr>
        <dsp:cNvPr id="0" name=""/>
        <dsp:cNvSpPr/>
      </dsp:nvSpPr>
      <dsp:spPr>
        <a:xfrm>
          <a:off x="1051454" y="2993513"/>
          <a:ext cx="178870" cy="1545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B53199-0D5C-4803-BA1F-B7CABA3C914D}">
      <dsp:nvSpPr>
        <dsp:cNvPr id="0" name=""/>
        <dsp:cNvSpPr/>
      </dsp:nvSpPr>
      <dsp:spPr>
        <a:xfrm>
          <a:off x="2643306" y="1846025"/>
          <a:ext cx="1536013" cy="131846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241440"/>
            <a:satOff val="0"/>
            <a:lumOff val="-63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Human Computer Interaction</a:t>
          </a:r>
        </a:p>
      </dsp:txBody>
      <dsp:txXfrm>
        <a:off x="2881179" y="2050208"/>
        <a:ext cx="1060267" cy="910099"/>
      </dsp:txXfrm>
    </dsp:sp>
    <dsp:sp modelId="{2D8803ED-7AC2-4FAA-9A33-3A0D04D65DEC}">
      <dsp:nvSpPr>
        <dsp:cNvPr id="0" name=""/>
        <dsp:cNvSpPr/>
      </dsp:nvSpPr>
      <dsp:spPr>
        <a:xfrm>
          <a:off x="3700439" y="2986535"/>
          <a:ext cx="178870" cy="1545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7685A6-7792-444D-8516-2B4B12404900}">
      <dsp:nvSpPr>
        <dsp:cNvPr id="0" name=""/>
        <dsp:cNvSpPr/>
      </dsp:nvSpPr>
      <dsp:spPr>
        <a:xfrm>
          <a:off x="3964486" y="2576290"/>
          <a:ext cx="1536013" cy="131846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9A95A4-BCE3-451C-9DF5-F2071C3F6A84}">
      <dsp:nvSpPr>
        <dsp:cNvPr id="0" name=""/>
        <dsp:cNvSpPr/>
      </dsp:nvSpPr>
      <dsp:spPr>
        <a:xfrm>
          <a:off x="4001396" y="3162995"/>
          <a:ext cx="178870" cy="1545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760AD4-75B5-4AF0-97A6-9D5D91103AF6}">
      <dsp:nvSpPr>
        <dsp:cNvPr id="0" name=""/>
        <dsp:cNvSpPr/>
      </dsp:nvSpPr>
      <dsp:spPr>
        <a:xfrm>
          <a:off x="1321179" y="1121242"/>
          <a:ext cx="1536013" cy="131846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482880"/>
            <a:satOff val="0"/>
            <a:lumOff val="-127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Piattaforme di Virtualizza</a:t>
          </a:r>
          <a:br>
            <a:rPr lang="it-IT" sz="1400" b="1" kern="1200" dirty="0"/>
          </a:br>
          <a:r>
            <a:rPr lang="it-IT" sz="1400" b="1" kern="1200" dirty="0"/>
            <a:t>zione</a:t>
          </a:r>
        </a:p>
      </dsp:txBody>
      <dsp:txXfrm>
        <a:off x="1559052" y="1325425"/>
        <a:ext cx="1060267" cy="910099"/>
      </dsp:txXfrm>
    </dsp:sp>
    <dsp:sp modelId="{9FC94153-2C5E-4765-90BA-2449EF55F120}">
      <dsp:nvSpPr>
        <dsp:cNvPr id="0" name=""/>
        <dsp:cNvSpPr/>
      </dsp:nvSpPr>
      <dsp:spPr>
        <a:xfrm>
          <a:off x="2366956" y="1139187"/>
          <a:ext cx="178870" cy="1545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001D21-7737-4DFF-B2A8-6A78BC2BC5D6}">
      <dsp:nvSpPr>
        <dsp:cNvPr id="0" name=""/>
        <dsp:cNvSpPr/>
      </dsp:nvSpPr>
      <dsp:spPr>
        <a:xfrm>
          <a:off x="2643306" y="387986"/>
          <a:ext cx="1536013" cy="131846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169C99-54A8-4157-BC6D-35EC052D756E}">
      <dsp:nvSpPr>
        <dsp:cNvPr id="0" name=""/>
        <dsp:cNvSpPr/>
      </dsp:nvSpPr>
      <dsp:spPr>
        <a:xfrm>
          <a:off x="2686840" y="972198"/>
          <a:ext cx="178870" cy="1545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C70BB0-4767-497C-993C-C0D4519869BD}">
      <dsp:nvSpPr>
        <dsp:cNvPr id="0" name=""/>
        <dsp:cNvSpPr/>
      </dsp:nvSpPr>
      <dsp:spPr>
        <a:xfrm>
          <a:off x="3964486" y="1118252"/>
          <a:ext cx="1536013" cy="131846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724320"/>
            <a:satOff val="0"/>
            <a:lumOff val="-191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Data Science</a:t>
          </a:r>
        </a:p>
      </dsp:txBody>
      <dsp:txXfrm>
        <a:off x="4202359" y="1322435"/>
        <a:ext cx="1060267" cy="910099"/>
      </dsp:txXfrm>
    </dsp:sp>
    <dsp:sp modelId="{78A297E5-8366-402F-8122-03B17047FB89}">
      <dsp:nvSpPr>
        <dsp:cNvPr id="0" name=""/>
        <dsp:cNvSpPr/>
      </dsp:nvSpPr>
      <dsp:spPr>
        <a:xfrm>
          <a:off x="5293237" y="1702464"/>
          <a:ext cx="178870" cy="1545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4EB126-E70A-4F4B-AE38-C039886390E9}">
      <dsp:nvSpPr>
        <dsp:cNvPr id="0" name=""/>
        <dsp:cNvSpPr/>
      </dsp:nvSpPr>
      <dsp:spPr>
        <a:xfrm>
          <a:off x="5285666" y="1859483"/>
          <a:ext cx="1536013" cy="131846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2000" r="-92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C010B8-5E32-4AD8-8BED-8F6E537EE2D6}">
      <dsp:nvSpPr>
        <dsp:cNvPr id="0" name=""/>
        <dsp:cNvSpPr/>
      </dsp:nvSpPr>
      <dsp:spPr>
        <a:xfrm>
          <a:off x="5584730" y="1883410"/>
          <a:ext cx="178870" cy="1545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A21B7D-B1CD-4F44-915F-64E173F4AC37}">
      <dsp:nvSpPr>
        <dsp:cNvPr id="0" name=""/>
        <dsp:cNvSpPr/>
      </dsp:nvSpPr>
      <dsp:spPr>
        <a:xfrm>
          <a:off x="5285666" y="401943"/>
          <a:ext cx="1536013" cy="131846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965760"/>
            <a:satOff val="0"/>
            <a:lumOff val="-254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Intelligenza Artificiale</a:t>
          </a:r>
        </a:p>
      </dsp:txBody>
      <dsp:txXfrm>
        <a:off x="5523539" y="606126"/>
        <a:ext cx="1060267" cy="910099"/>
      </dsp:txXfrm>
    </dsp:sp>
    <dsp:sp modelId="{58B16A06-D0A9-4853-BC8F-5E06C2DAB663}">
      <dsp:nvSpPr>
        <dsp:cNvPr id="0" name=""/>
        <dsp:cNvSpPr/>
      </dsp:nvSpPr>
      <dsp:spPr>
        <a:xfrm>
          <a:off x="6614417" y="993134"/>
          <a:ext cx="178870" cy="1545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83E6F8-9A13-49AF-8146-05704874859B}">
      <dsp:nvSpPr>
        <dsp:cNvPr id="0" name=""/>
        <dsp:cNvSpPr/>
      </dsp:nvSpPr>
      <dsp:spPr>
        <a:xfrm>
          <a:off x="6607792" y="1137692"/>
          <a:ext cx="1536013" cy="131846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1C9B0F-1D2E-4C28-A297-D1D082A48E67}">
      <dsp:nvSpPr>
        <dsp:cNvPr id="0" name=""/>
        <dsp:cNvSpPr/>
      </dsp:nvSpPr>
      <dsp:spPr>
        <a:xfrm>
          <a:off x="6913481" y="1167102"/>
          <a:ext cx="178870" cy="1545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0A36C-2DE5-4E1B-BAB6-F24B3CCD18F1}">
      <dsp:nvSpPr>
        <dsp:cNvPr id="0" name=""/>
        <dsp:cNvSpPr/>
      </dsp:nvSpPr>
      <dsp:spPr>
        <a:xfrm>
          <a:off x="6607792" y="2593238"/>
          <a:ext cx="1536013" cy="131846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207200"/>
            <a:satOff val="0"/>
            <a:lumOff val="-318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Cloud Computing</a:t>
          </a:r>
        </a:p>
      </dsp:txBody>
      <dsp:txXfrm>
        <a:off x="6845665" y="2797421"/>
        <a:ext cx="1060267" cy="910099"/>
      </dsp:txXfrm>
    </dsp:sp>
    <dsp:sp modelId="{F0FA725E-D24F-41A9-BBEB-F31858D7343B}">
      <dsp:nvSpPr>
        <dsp:cNvPr id="0" name=""/>
        <dsp:cNvSpPr/>
      </dsp:nvSpPr>
      <dsp:spPr>
        <a:xfrm>
          <a:off x="6911588" y="3748204"/>
          <a:ext cx="178870" cy="1545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DC914E-26C5-4C2D-B483-5AA5419BD116}">
      <dsp:nvSpPr>
        <dsp:cNvPr id="0" name=""/>
        <dsp:cNvSpPr/>
      </dsp:nvSpPr>
      <dsp:spPr>
        <a:xfrm>
          <a:off x="5285666" y="3315029"/>
          <a:ext cx="1536013" cy="131846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0A4716-8C5A-41BD-8D05-65382333ABF3}">
      <dsp:nvSpPr>
        <dsp:cNvPr id="0" name=""/>
        <dsp:cNvSpPr/>
      </dsp:nvSpPr>
      <dsp:spPr>
        <a:xfrm>
          <a:off x="6626720" y="3893758"/>
          <a:ext cx="178870" cy="1545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144812-141E-44AB-82B9-B14FE7DFEB14}">
      <dsp:nvSpPr>
        <dsp:cNvPr id="0" name=""/>
        <dsp:cNvSpPr/>
      </dsp:nvSpPr>
      <dsp:spPr>
        <a:xfrm>
          <a:off x="2642359" y="3307054"/>
          <a:ext cx="1536013" cy="131846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448640"/>
            <a:satOff val="0"/>
            <a:lumOff val="-382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Internet of </a:t>
          </a:r>
          <a:r>
            <a:rPr lang="it-IT" sz="1400" b="1" kern="1200" dirty="0" err="1"/>
            <a:t>Things</a:t>
          </a:r>
          <a:endParaRPr lang="it-IT" sz="1400" b="1" kern="1200" dirty="0"/>
        </a:p>
      </dsp:txBody>
      <dsp:txXfrm>
        <a:off x="2880232" y="3511237"/>
        <a:ext cx="1060267" cy="910099"/>
      </dsp:txXfrm>
    </dsp:sp>
    <dsp:sp modelId="{2A1EF857-A2E2-4662-93B5-2A7CFA9F9C74}">
      <dsp:nvSpPr>
        <dsp:cNvPr id="0" name=""/>
        <dsp:cNvSpPr/>
      </dsp:nvSpPr>
      <dsp:spPr>
        <a:xfrm>
          <a:off x="2685894" y="3891266"/>
          <a:ext cx="178870" cy="1545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CDBA13-129D-461A-BE37-AAECB0DFBBBC}">
      <dsp:nvSpPr>
        <dsp:cNvPr id="0" name=""/>
        <dsp:cNvSpPr/>
      </dsp:nvSpPr>
      <dsp:spPr>
        <a:xfrm>
          <a:off x="1320233" y="4039812"/>
          <a:ext cx="1536013" cy="131846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532B23-BF3F-4FBE-BA24-59B1AE3B0479}">
      <dsp:nvSpPr>
        <dsp:cNvPr id="0" name=""/>
        <dsp:cNvSpPr/>
      </dsp:nvSpPr>
      <dsp:spPr>
        <a:xfrm>
          <a:off x="2366009" y="4058255"/>
          <a:ext cx="178870" cy="1545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8AE546-E8B1-4BDF-A72D-78B74AAC0386}">
      <dsp:nvSpPr>
        <dsp:cNvPr id="0" name=""/>
        <dsp:cNvSpPr/>
      </dsp:nvSpPr>
      <dsp:spPr>
        <a:xfrm>
          <a:off x="7922347" y="3331978"/>
          <a:ext cx="1536013" cy="131846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690080"/>
            <a:satOff val="0"/>
            <a:lumOff val="-446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Machine Learning</a:t>
          </a:r>
        </a:p>
      </dsp:txBody>
      <dsp:txXfrm>
        <a:off x="8160220" y="3536161"/>
        <a:ext cx="1060267" cy="910099"/>
      </dsp:txXfrm>
    </dsp:sp>
    <dsp:sp modelId="{8F8A8211-6853-4A52-9187-CEEB197EC380}">
      <dsp:nvSpPr>
        <dsp:cNvPr id="0" name=""/>
        <dsp:cNvSpPr/>
      </dsp:nvSpPr>
      <dsp:spPr>
        <a:xfrm>
          <a:off x="8227089" y="4486943"/>
          <a:ext cx="178870" cy="1545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F9D7E2-42C4-411E-BD54-0360C010225A}">
      <dsp:nvSpPr>
        <dsp:cNvPr id="0" name=""/>
        <dsp:cNvSpPr/>
      </dsp:nvSpPr>
      <dsp:spPr>
        <a:xfrm>
          <a:off x="6601167" y="4054267"/>
          <a:ext cx="1536013" cy="131846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1B73B-29BF-4E95-B528-B1590B8EC3A1}">
      <dsp:nvSpPr>
        <dsp:cNvPr id="0" name=""/>
        <dsp:cNvSpPr/>
      </dsp:nvSpPr>
      <dsp:spPr>
        <a:xfrm>
          <a:off x="7942222" y="4632996"/>
          <a:ext cx="178870" cy="1545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DF2581-664F-4A9C-9DF7-9201043F078D}">
      <dsp:nvSpPr>
        <dsp:cNvPr id="0" name=""/>
        <dsp:cNvSpPr/>
      </dsp:nvSpPr>
      <dsp:spPr>
        <a:xfrm>
          <a:off x="7928026" y="416399"/>
          <a:ext cx="1536013" cy="131846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931520"/>
            <a:satOff val="0"/>
            <a:lumOff val="-509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Big Data</a:t>
          </a:r>
        </a:p>
      </dsp:txBody>
      <dsp:txXfrm>
        <a:off x="8165899" y="620582"/>
        <a:ext cx="1060267" cy="910099"/>
      </dsp:txXfrm>
    </dsp:sp>
    <dsp:sp modelId="{19A923E3-1730-4126-A722-8DF7847FD644}">
      <dsp:nvSpPr>
        <dsp:cNvPr id="0" name=""/>
        <dsp:cNvSpPr/>
      </dsp:nvSpPr>
      <dsp:spPr>
        <a:xfrm>
          <a:off x="8990837" y="1575851"/>
          <a:ext cx="178870" cy="1545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C3A3F4-FE35-4715-B8B4-D7FEADBE559D}">
      <dsp:nvSpPr>
        <dsp:cNvPr id="0" name=""/>
        <dsp:cNvSpPr/>
      </dsp:nvSpPr>
      <dsp:spPr>
        <a:xfrm>
          <a:off x="7928026" y="1871945"/>
          <a:ext cx="1536013" cy="131846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5C96CA-EE59-464F-BEBD-9524F0879DCD}">
      <dsp:nvSpPr>
        <dsp:cNvPr id="0" name=""/>
        <dsp:cNvSpPr/>
      </dsp:nvSpPr>
      <dsp:spPr>
        <a:xfrm>
          <a:off x="8990837" y="1879921"/>
          <a:ext cx="178870" cy="1545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FEE18-05C0-4D1A-91AB-4233B4906050}">
      <dsp:nvSpPr>
        <dsp:cNvPr id="0" name=""/>
        <dsp:cNvSpPr/>
      </dsp:nvSpPr>
      <dsp:spPr>
        <a:xfrm>
          <a:off x="0" y="0"/>
          <a:ext cx="646331" cy="646331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7E0D2D-EC1A-4657-B0AC-679A040C8B2C}">
      <dsp:nvSpPr>
        <dsp:cNvPr id="0" name=""/>
        <dsp:cNvSpPr/>
      </dsp:nvSpPr>
      <dsp:spPr>
        <a:xfrm>
          <a:off x="323165" y="0"/>
          <a:ext cx="1944834" cy="64633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Lezioni I semestre</a:t>
          </a:r>
        </a:p>
      </dsp:txBody>
      <dsp:txXfrm>
        <a:off x="323165" y="0"/>
        <a:ext cx="1944834" cy="307007"/>
      </dsp:txXfrm>
    </dsp:sp>
    <dsp:sp modelId="{D676959C-25C7-404F-B4D2-5631E0C47098}">
      <dsp:nvSpPr>
        <dsp:cNvPr id="0" name=""/>
        <dsp:cNvSpPr/>
      </dsp:nvSpPr>
      <dsp:spPr>
        <a:xfrm>
          <a:off x="169661" y="307007"/>
          <a:ext cx="307007" cy="30700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674876"/>
            <a:satOff val="34544"/>
            <a:lumOff val="145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DCB5DB-7A03-48C0-91DE-A7269A567B1F}">
      <dsp:nvSpPr>
        <dsp:cNvPr id="0" name=""/>
        <dsp:cNvSpPr/>
      </dsp:nvSpPr>
      <dsp:spPr>
        <a:xfrm>
          <a:off x="323165" y="307007"/>
          <a:ext cx="1944834" cy="3070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674876"/>
              <a:satOff val="34544"/>
              <a:lumOff val="145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Fine settembre - Natale</a:t>
          </a:r>
        </a:p>
      </dsp:txBody>
      <dsp:txXfrm>
        <a:off x="323165" y="307007"/>
        <a:ext cx="1944834" cy="3070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FEE18-05C0-4D1A-91AB-4233B4906050}">
      <dsp:nvSpPr>
        <dsp:cNvPr id="0" name=""/>
        <dsp:cNvSpPr/>
      </dsp:nvSpPr>
      <dsp:spPr>
        <a:xfrm>
          <a:off x="0" y="0"/>
          <a:ext cx="646331" cy="646331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7E0D2D-EC1A-4657-B0AC-679A040C8B2C}">
      <dsp:nvSpPr>
        <dsp:cNvPr id="0" name=""/>
        <dsp:cNvSpPr/>
      </dsp:nvSpPr>
      <dsp:spPr>
        <a:xfrm>
          <a:off x="323165" y="0"/>
          <a:ext cx="1944834" cy="64633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1</a:t>
          </a:r>
          <a:r>
            <a:rPr lang="it-IT" sz="1400" kern="1200" baseline="30000" dirty="0"/>
            <a:t>a</a:t>
          </a:r>
          <a:r>
            <a:rPr lang="it-IT" sz="1400" kern="1200" dirty="0"/>
            <a:t> sessione di esami</a:t>
          </a:r>
        </a:p>
      </dsp:txBody>
      <dsp:txXfrm>
        <a:off x="323165" y="0"/>
        <a:ext cx="1944834" cy="307007"/>
      </dsp:txXfrm>
    </dsp:sp>
    <dsp:sp modelId="{D676959C-25C7-404F-B4D2-5631E0C47098}">
      <dsp:nvSpPr>
        <dsp:cNvPr id="0" name=""/>
        <dsp:cNvSpPr/>
      </dsp:nvSpPr>
      <dsp:spPr>
        <a:xfrm>
          <a:off x="169661" y="307007"/>
          <a:ext cx="307007" cy="30700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674876"/>
            <a:satOff val="34544"/>
            <a:lumOff val="145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DCB5DB-7A03-48C0-91DE-A7269A567B1F}">
      <dsp:nvSpPr>
        <dsp:cNvPr id="0" name=""/>
        <dsp:cNvSpPr/>
      </dsp:nvSpPr>
      <dsp:spPr>
        <a:xfrm>
          <a:off x="323165" y="307007"/>
          <a:ext cx="1944834" cy="3070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674876"/>
              <a:satOff val="34544"/>
              <a:lumOff val="145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Gennaio - Febbraio</a:t>
          </a:r>
        </a:p>
      </dsp:txBody>
      <dsp:txXfrm>
        <a:off x="323165" y="307007"/>
        <a:ext cx="1944834" cy="3070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FEE18-05C0-4D1A-91AB-4233B4906050}">
      <dsp:nvSpPr>
        <dsp:cNvPr id="0" name=""/>
        <dsp:cNvSpPr/>
      </dsp:nvSpPr>
      <dsp:spPr>
        <a:xfrm>
          <a:off x="0" y="0"/>
          <a:ext cx="646331" cy="646331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7E0D2D-EC1A-4657-B0AC-679A040C8B2C}">
      <dsp:nvSpPr>
        <dsp:cNvPr id="0" name=""/>
        <dsp:cNvSpPr/>
      </dsp:nvSpPr>
      <dsp:spPr>
        <a:xfrm>
          <a:off x="323165" y="0"/>
          <a:ext cx="2233677" cy="64633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Lezioni II semestre</a:t>
          </a:r>
        </a:p>
      </dsp:txBody>
      <dsp:txXfrm>
        <a:off x="323165" y="0"/>
        <a:ext cx="2233677" cy="307007"/>
      </dsp:txXfrm>
    </dsp:sp>
    <dsp:sp modelId="{D676959C-25C7-404F-B4D2-5631E0C47098}">
      <dsp:nvSpPr>
        <dsp:cNvPr id="0" name=""/>
        <dsp:cNvSpPr/>
      </dsp:nvSpPr>
      <dsp:spPr>
        <a:xfrm>
          <a:off x="169661" y="307007"/>
          <a:ext cx="307007" cy="30700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674876"/>
            <a:satOff val="34544"/>
            <a:lumOff val="145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DCB5DB-7A03-48C0-91DE-A7269A567B1F}">
      <dsp:nvSpPr>
        <dsp:cNvPr id="0" name=""/>
        <dsp:cNvSpPr/>
      </dsp:nvSpPr>
      <dsp:spPr>
        <a:xfrm>
          <a:off x="323165" y="307007"/>
          <a:ext cx="2233677" cy="3070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674876"/>
              <a:satOff val="34544"/>
              <a:lumOff val="145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Fine febbraio – inizio Giugno</a:t>
          </a:r>
        </a:p>
      </dsp:txBody>
      <dsp:txXfrm>
        <a:off x="323165" y="307007"/>
        <a:ext cx="2233677" cy="3070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FEE18-05C0-4D1A-91AB-4233B4906050}">
      <dsp:nvSpPr>
        <dsp:cNvPr id="0" name=""/>
        <dsp:cNvSpPr/>
      </dsp:nvSpPr>
      <dsp:spPr>
        <a:xfrm>
          <a:off x="0" y="0"/>
          <a:ext cx="646331" cy="646331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7E0D2D-EC1A-4657-B0AC-679A040C8B2C}">
      <dsp:nvSpPr>
        <dsp:cNvPr id="0" name=""/>
        <dsp:cNvSpPr/>
      </dsp:nvSpPr>
      <dsp:spPr>
        <a:xfrm>
          <a:off x="323165" y="0"/>
          <a:ext cx="1944834" cy="64633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2</a:t>
          </a:r>
          <a:r>
            <a:rPr lang="it-IT" sz="1400" kern="1200" baseline="30000" dirty="0"/>
            <a:t>a</a:t>
          </a:r>
          <a:r>
            <a:rPr lang="it-IT" sz="1400" kern="1200" dirty="0"/>
            <a:t> sessione di esami</a:t>
          </a:r>
        </a:p>
      </dsp:txBody>
      <dsp:txXfrm>
        <a:off x="323165" y="0"/>
        <a:ext cx="1944834" cy="307007"/>
      </dsp:txXfrm>
    </dsp:sp>
    <dsp:sp modelId="{D676959C-25C7-404F-B4D2-5631E0C47098}">
      <dsp:nvSpPr>
        <dsp:cNvPr id="0" name=""/>
        <dsp:cNvSpPr/>
      </dsp:nvSpPr>
      <dsp:spPr>
        <a:xfrm>
          <a:off x="169661" y="307007"/>
          <a:ext cx="307007" cy="30700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674876"/>
            <a:satOff val="34544"/>
            <a:lumOff val="145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DCB5DB-7A03-48C0-91DE-A7269A567B1F}">
      <dsp:nvSpPr>
        <dsp:cNvPr id="0" name=""/>
        <dsp:cNvSpPr/>
      </dsp:nvSpPr>
      <dsp:spPr>
        <a:xfrm>
          <a:off x="323165" y="307007"/>
          <a:ext cx="1944834" cy="3070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674876"/>
              <a:satOff val="34544"/>
              <a:lumOff val="145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Giugno - Luglio</a:t>
          </a:r>
        </a:p>
      </dsp:txBody>
      <dsp:txXfrm>
        <a:off x="323165" y="307007"/>
        <a:ext cx="1944834" cy="30700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FEE18-05C0-4D1A-91AB-4233B4906050}">
      <dsp:nvSpPr>
        <dsp:cNvPr id="0" name=""/>
        <dsp:cNvSpPr/>
      </dsp:nvSpPr>
      <dsp:spPr>
        <a:xfrm>
          <a:off x="0" y="0"/>
          <a:ext cx="646331" cy="646331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7E0D2D-EC1A-4657-B0AC-679A040C8B2C}">
      <dsp:nvSpPr>
        <dsp:cNvPr id="0" name=""/>
        <dsp:cNvSpPr/>
      </dsp:nvSpPr>
      <dsp:spPr>
        <a:xfrm>
          <a:off x="323165" y="0"/>
          <a:ext cx="1944834" cy="64633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3</a:t>
          </a:r>
          <a:r>
            <a:rPr lang="it-IT" sz="1400" kern="1200" baseline="30000" dirty="0"/>
            <a:t>a</a:t>
          </a:r>
          <a:r>
            <a:rPr lang="it-IT" sz="1400" kern="1200" dirty="0"/>
            <a:t> sessione di esami</a:t>
          </a:r>
        </a:p>
      </dsp:txBody>
      <dsp:txXfrm>
        <a:off x="323165" y="0"/>
        <a:ext cx="1944834" cy="307007"/>
      </dsp:txXfrm>
    </dsp:sp>
    <dsp:sp modelId="{D676959C-25C7-404F-B4D2-5631E0C47098}">
      <dsp:nvSpPr>
        <dsp:cNvPr id="0" name=""/>
        <dsp:cNvSpPr/>
      </dsp:nvSpPr>
      <dsp:spPr>
        <a:xfrm>
          <a:off x="169661" y="307007"/>
          <a:ext cx="307007" cy="30700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674876"/>
            <a:satOff val="34544"/>
            <a:lumOff val="145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DCB5DB-7A03-48C0-91DE-A7269A567B1F}">
      <dsp:nvSpPr>
        <dsp:cNvPr id="0" name=""/>
        <dsp:cNvSpPr/>
      </dsp:nvSpPr>
      <dsp:spPr>
        <a:xfrm>
          <a:off x="323165" y="307007"/>
          <a:ext cx="1944834" cy="3070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674876"/>
              <a:satOff val="34544"/>
              <a:lumOff val="145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Settembre</a:t>
          </a:r>
        </a:p>
      </dsp:txBody>
      <dsp:txXfrm>
        <a:off x="323165" y="307007"/>
        <a:ext cx="1944834" cy="3070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C75EF-474D-4205-9BDF-779429864D8B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58663-F5C1-4234-BB7D-113405C88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57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6C2FE-7DEB-D049-A2FE-C95C1F8B0178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5411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6C2FE-7DEB-D049-A2FE-C95C1F8B0178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516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9EBD1-B251-4AAF-9DF4-F1FDB532D230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4032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6C2FE-7DEB-D049-A2FE-C95C1F8B0178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9201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6C2FE-7DEB-D049-A2FE-C95C1F8B0178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465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6C2FE-7DEB-D049-A2FE-C95C1F8B0178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2938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3025" y="762000"/>
            <a:ext cx="6635750" cy="3733800"/>
          </a:xfrm>
          <a:prstGeom prst="rect">
            <a:avLst/>
          </a:prstGeom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724400"/>
            <a:ext cx="4953000" cy="4419600"/>
          </a:xfrm>
          <a:prstGeom prst="rect">
            <a:avLst/>
          </a:prstGeom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03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6125" indent="-28575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7763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8138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6925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41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813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85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57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47D6377-12AD-4861-A883-E6F6B819C1B7}" type="slidenum">
              <a:rPr lang="it-IT" altLang="it-IT" sz="1200"/>
              <a:pPr/>
              <a:t>11</a:t>
            </a:fld>
            <a:endParaRPr lang="it-IT" altLang="it-IT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467849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6125" indent="-28575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7763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8138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6925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41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813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85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57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0501A4F-4EDF-424F-BBFE-D7802C609713}" type="slidenum">
              <a:rPr lang="it-IT" altLang="it-IT" sz="1200"/>
              <a:pPr/>
              <a:t>12</a:t>
            </a:fld>
            <a:endParaRPr lang="it-IT" altLang="it-IT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6843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6125" indent="-28575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7763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8138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6925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41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813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85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57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0501A4F-4EDF-424F-BBFE-D7802C609713}" type="slidenum">
              <a:rPr lang="it-IT" altLang="it-IT" sz="1200"/>
              <a:pPr/>
              <a:t>13</a:t>
            </a:fld>
            <a:endParaRPr lang="it-IT" altLang="it-IT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17014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6125" indent="-28575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7763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8138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6925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41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813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85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57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0501A4F-4EDF-424F-BBFE-D7802C609713}" type="slidenum">
              <a:rPr lang="it-IT" altLang="it-IT" sz="1200"/>
              <a:pPr/>
              <a:t>14</a:t>
            </a:fld>
            <a:endParaRPr lang="it-IT" altLang="it-IT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7604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839416" y="5821996"/>
            <a:ext cx="10297144" cy="91937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rgbClr val="BE2B0A"/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Inserire il titolo della presentazione</a:t>
            </a: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AEA61934-5A3A-4834-ABE9-76697B77026E}"/>
              </a:ext>
            </a:extLst>
          </p:cNvPr>
          <p:cNvCxnSpPr>
            <a:cxnSpLocks/>
          </p:cNvCxnSpPr>
          <p:nvPr userDrawn="1"/>
        </p:nvCxnSpPr>
        <p:spPr>
          <a:xfrm>
            <a:off x="0" y="5661248"/>
            <a:ext cx="121920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725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/>
          <p:cNvSpPr>
            <a:spLocks noGrp="1"/>
          </p:cNvSpPr>
          <p:nvPr>
            <p:ph type="body" sz="quarter" idx="11" hasCustomPrompt="1"/>
          </p:nvPr>
        </p:nvSpPr>
        <p:spPr>
          <a:xfrm>
            <a:off x="4751917" y="5379814"/>
            <a:ext cx="7008283" cy="425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Nome Cognome</a:t>
            </a:r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2" hasCustomPrompt="1"/>
          </p:nvPr>
        </p:nvSpPr>
        <p:spPr>
          <a:xfrm>
            <a:off x="4751918" y="5877942"/>
            <a:ext cx="7105649" cy="7914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Dipartimento/Struttura </a:t>
            </a:r>
            <a:r>
              <a:rPr lang="it-IT" dirty="0" err="1"/>
              <a:t>xxxxxx</a:t>
            </a:r>
            <a:r>
              <a:rPr lang="it-IT" dirty="0"/>
              <a:t> </a:t>
            </a:r>
            <a:r>
              <a:rPr lang="it-IT" dirty="0" err="1"/>
              <a:t>xxxxxxxxxxxx</a:t>
            </a:r>
            <a:r>
              <a:rPr lang="it-IT" dirty="0"/>
              <a:t> </a:t>
            </a:r>
            <a:r>
              <a:rPr lang="it-IT" dirty="0" err="1"/>
              <a:t>xxxxxxxx</a:t>
            </a:r>
            <a:r>
              <a:rPr lang="it-IT" dirty="0"/>
              <a:t> </a:t>
            </a:r>
            <a:r>
              <a:rPr lang="it-IT" dirty="0" err="1"/>
              <a:t>xxxxx</a:t>
            </a:r>
            <a:r>
              <a:rPr lang="it-IT" dirty="0"/>
              <a:t> </a:t>
            </a:r>
            <a:r>
              <a:rPr lang="it-IT" dirty="0" err="1"/>
              <a:t>xxxxxxxxxxxxxxxxxxx</a:t>
            </a:r>
            <a:r>
              <a:rPr lang="it-IT" dirty="0"/>
              <a:t> </a:t>
            </a:r>
            <a:r>
              <a:rPr lang="it-IT" dirty="0" err="1"/>
              <a:t>xxxxx</a:t>
            </a:r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A467E6B-40B1-4ABC-9279-9EB082790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1917" y="599380"/>
            <a:ext cx="6910422" cy="1325563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BD2B0B"/>
                </a:solidFill>
              </a:defRPr>
            </a:lvl1pPr>
          </a:lstStyle>
          <a:p>
            <a:r>
              <a:rPr lang="it-IT" dirty="0"/>
              <a:t>Fare clic per modificare</a:t>
            </a:r>
            <a:br>
              <a:rPr lang="it-IT" dirty="0"/>
            </a:br>
            <a:r>
              <a:rPr lang="it-IT" dirty="0"/>
              <a:t>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862075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2325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1487488" y="2780928"/>
            <a:ext cx="9217024" cy="43237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Nome Cognome</a:t>
            </a: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1" hasCustomPrompt="1"/>
          </p:nvPr>
        </p:nvSpPr>
        <p:spPr>
          <a:xfrm>
            <a:off x="1439483" y="3573017"/>
            <a:ext cx="9313035" cy="93610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t-IT" dirty="0"/>
              <a:t>Struttura</a:t>
            </a:r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1390651" y="4725144"/>
            <a:ext cx="9410700" cy="144016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3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t-IT" dirty="0"/>
              <a:t>nome.cognome@unibo.it</a:t>
            </a:r>
          </a:p>
          <a:p>
            <a:pPr lvl="0"/>
            <a:r>
              <a:rPr lang="it-IT" dirty="0"/>
              <a:t>051 20 99982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E968DF1-D99F-4CAC-AED1-0C158656B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275185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793874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4751851" y="548680"/>
            <a:ext cx="6913364" cy="388843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inserire il titolo della presentazione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1" hasCustomPrompt="1"/>
          </p:nvPr>
        </p:nvSpPr>
        <p:spPr>
          <a:xfrm>
            <a:off x="4751851" y="4801120"/>
            <a:ext cx="7008283" cy="5720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Nome Cognome</a:t>
            </a:r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2" hasCustomPrompt="1"/>
          </p:nvPr>
        </p:nvSpPr>
        <p:spPr>
          <a:xfrm>
            <a:off x="4756787" y="5733256"/>
            <a:ext cx="7105649" cy="7914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Dipartimento/Struttura </a:t>
            </a:r>
            <a:r>
              <a:rPr lang="it-IT" dirty="0" err="1"/>
              <a:t>xxxxxx</a:t>
            </a:r>
            <a:r>
              <a:rPr lang="it-IT" dirty="0"/>
              <a:t> </a:t>
            </a:r>
            <a:r>
              <a:rPr lang="it-IT" dirty="0" err="1"/>
              <a:t>xxxxxxxxxxxx</a:t>
            </a:r>
            <a:r>
              <a:rPr lang="it-IT" dirty="0"/>
              <a:t> </a:t>
            </a:r>
            <a:r>
              <a:rPr lang="it-IT" dirty="0" err="1"/>
              <a:t>xxxxxxxx</a:t>
            </a:r>
            <a:r>
              <a:rPr lang="it-IT" dirty="0"/>
              <a:t> </a:t>
            </a:r>
            <a:r>
              <a:rPr lang="it-IT" dirty="0" err="1"/>
              <a:t>xxxxx</a:t>
            </a:r>
            <a:r>
              <a:rPr lang="it-IT" dirty="0"/>
              <a:t> </a:t>
            </a:r>
            <a:r>
              <a:rPr lang="it-IT" dirty="0" err="1"/>
              <a:t>xxxxxxxxxxxxxxxxxxx</a:t>
            </a:r>
            <a:r>
              <a:rPr lang="it-IT" dirty="0"/>
              <a:t> </a:t>
            </a:r>
            <a:r>
              <a:rPr lang="it-IT" dirty="0" err="1"/>
              <a:t>xxxxx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22587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552" y="620689"/>
            <a:ext cx="11461104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3600" b="0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  <p:sp>
        <p:nvSpPr>
          <p:cNvPr id="7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552" y="1556891"/>
            <a:ext cx="11461104" cy="38163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 baseline="0">
                <a:latin typeface="+mn-lt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</p:spTree>
    <p:extLst>
      <p:ext uri="{BB962C8B-B14F-4D97-AF65-F5344CB8AC3E}">
        <p14:creationId xmlns:p14="http://schemas.microsoft.com/office/powerpoint/2010/main" val="3948481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punto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1412876"/>
            <a:ext cx="11233149" cy="43194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12" hasCustomPrompt="1"/>
          </p:nvPr>
        </p:nvSpPr>
        <p:spPr>
          <a:xfrm>
            <a:off x="527051" y="1989138"/>
            <a:ext cx="11233149" cy="3816126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 baseline="0">
                <a:latin typeface="Century Gothic" panose="020B0502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800">
                <a:latin typeface="+mj-lt"/>
              </a:defRPr>
            </a:lvl2pPr>
          </a:lstStyle>
          <a:p>
            <a:pPr lvl="1"/>
            <a:r>
              <a:rPr lang="it-IT" dirty="0"/>
              <a:t>Fare clic per modificare il punto elenco uno</a:t>
            </a:r>
          </a:p>
          <a:p>
            <a:pPr lvl="1"/>
            <a:r>
              <a:rPr lang="it-IT" dirty="0"/>
              <a:t>Fare clic per modificare il punto elenco due</a:t>
            </a:r>
          </a:p>
          <a:p>
            <a:pPr lvl="1"/>
            <a:r>
              <a:rPr lang="it-IT" dirty="0"/>
              <a:t>Fare clic per modificare il punto elenco tre</a:t>
            </a:r>
          </a:p>
          <a:p>
            <a:pPr lvl="1"/>
            <a:r>
              <a:rPr lang="it-IT" dirty="0"/>
              <a:t>Fare clic per modificare il punto elenco quattro</a:t>
            </a:r>
          </a:p>
        </p:txBody>
      </p:sp>
      <p:sp>
        <p:nvSpPr>
          <p:cNvPr id="16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</p:spTree>
    <p:extLst>
      <p:ext uri="{BB962C8B-B14F-4D97-AF65-F5344CB8AC3E}">
        <p14:creationId xmlns:p14="http://schemas.microsoft.com/office/powerpoint/2010/main" val="3043853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semp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  <p:sp>
        <p:nvSpPr>
          <p:cNvPr id="9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1412875"/>
            <a:ext cx="11233149" cy="446439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</p:spTree>
    <p:extLst>
      <p:ext uri="{BB962C8B-B14F-4D97-AF65-F5344CB8AC3E}">
        <p14:creationId xmlns:p14="http://schemas.microsoft.com/office/powerpoint/2010/main" val="3418157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grafico 8"/>
          <p:cNvSpPr>
            <a:spLocks noGrp="1"/>
          </p:cNvSpPr>
          <p:nvPr>
            <p:ph type="chart" sz="quarter" idx="10" hasCustomPrompt="1"/>
          </p:nvPr>
        </p:nvSpPr>
        <p:spPr>
          <a:xfrm>
            <a:off x="911026" y="2781300"/>
            <a:ext cx="10369551" cy="3024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+mj-lt"/>
              </a:defRPr>
            </a:lvl1pPr>
          </a:lstStyle>
          <a:p>
            <a:r>
              <a:rPr lang="it-IT" dirty="0"/>
              <a:t>Fare clic sull’icona per inserire un grafico</a:t>
            </a:r>
          </a:p>
        </p:txBody>
      </p:sp>
      <p:sp>
        <p:nvSpPr>
          <p:cNvPr id="11" name="Segnaposto testo 7"/>
          <p:cNvSpPr>
            <a:spLocks noGrp="1"/>
          </p:cNvSpPr>
          <p:nvPr>
            <p:ph type="body" sz="quarter" idx="12" hasCustomPrompt="1"/>
          </p:nvPr>
        </p:nvSpPr>
        <p:spPr>
          <a:xfrm>
            <a:off x="527051" y="1412876"/>
            <a:ext cx="11233149" cy="43194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  <p:sp>
        <p:nvSpPr>
          <p:cNvPr id="6" name="Segnaposto testo 7"/>
          <p:cNvSpPr>
            <a:spLocks noGrp="1"/>
          </p:cNvSpPr>
          <p:nvPr>
            <p:ph type="body" sz="quarter" idx="13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</p:spTree>
    <p:extLst>
      <p:ext uri="{BB962C8B-B14F-4D97-AF65-F5344CB8AC3E}">
        <p14:creationId xmlns:p14="http://schemas.microsoft.com/office/powerpoint/2010/main" val="555833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/>
          <p:cNvSpPr>
            <a:spLocks noGrp="1"/>
          </p:cNvSpPr>
          <p:nvPr>
            <p:ph type="pic" sz="quarter" idx="10" hasCustomPrompt="1"/>
          </p:nvPr>
        </p:nvSpPr>
        <p:spPr>
          <a:xfrm>
            <a:off x="1534584" y="1700809"/>
            <a:ext cx="9122833" cy="410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it-IT" dirty="0"/>
              <a:t>Fare clic sull’icona per inserire un’immagine</a:t>
            </a:r>
          </a:p>
        </p:txBody>
      </p:sp>
      <p:sp>
        <p:nvSpPr>
          <p:cNvPr id="5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</p:spTree>
    <p:extLst>
      <p:ext uri="{BB962C8B-B14F-4D97-AF65-F5344CB8AC3E}">
        <p14:creationId xmlns:p14="http://schemas.microsoft.com/office/powerpoint/2010/main" val="3970258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1487488" y="2780928"/>
            <a:ext cx="9217024" cy="43237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Nome Cognome</a:t>
            </a: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1" hasCustomPrompt="1"/>
          </p:nvPr>
        </p:nvSpPr>
        <p:spPr>
          <a:xfrm>
            <a:off x="1439483" y="3573017"/>
            <a:ext cx="9313035" cy="93610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t-IT" dirty="0"/>
              <a:t>Struttura</a:t>
            </a:r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1390651" y="4725144"/>
            <a:ext cx="9410700" cy="144016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3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t-IT" dirty="0"/>
              <a:t>nome.cognome@unibo.it</a:t>
            </a:r>
          </a:p>
          <a:p>
            <a:pPr lvl="0"/>
            <a:r>
              <a:rPr lang="it-IT" dirty="0"/>
              <a:t>051 20 99982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E968DF1-D99F-4CAC-AED1-0C158656B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275185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03839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552" y="620689"/>
            <a:ext cx="11461104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3600" b="0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  <p:sp>
        <p:nvSpPr>
          <p:cNvPr id="7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552" y="1556891"/>
            <a:ext cx="11461104" cy="38163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 baseline="0">
                <a:latin typeface="+mn-lt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</p:spTree>
    <p:extLst>
      <p:ext uri="{BB962C8B-B14F-4D97-AF65-F5344CB8AC3E}">
        <p14:creationId xmlns:p14="http://schemas.microsoft.com/office/powerpoint/2010/main" val="3959415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450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B43A59BA-DB2F-49EC-A7BA-50636269D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0776520" cy="565767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E0F80E1-51E7-428C-A3E5-332C6C0A58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9912424" y="447449"/>
            <a:ext cx="2000465" cy="197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5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19AE39C-DB43-45DE-81F1-566040F94C3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1009076" y="5989628"/>
            <a:ext cx="991580" cy="75174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F9E4ADC-019C-448C-BEFE-C23DE460A5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79" b="7693"/>
          <a:stretch/>
        </p:blipFill>
        <p:spPr>
          <a:xfrm>
            <a:off x="9740718" y="5949475"/>
            <a:ext cx="1179818" cy="86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5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1" r:id="rId2"/>
    <p:sldLayoutId id="2147483667" r:id="rId3"/>
    <p:sldLayoutId id="2147483669" r:id="rId4"/>
    <p:sldLayoutId id="2147483677" r:id="rId5"/>
    <p:sldLayoutId id="2147483678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E2B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  <p:sp>
        <p:nvSpPr>
          <p:cNvPr id="9" name="CasellaDiTesto 8"/>
          <p:cNvSpPr txBox="1"/>
          <p:nvPr userDrawn="1"/>
        </p:nvSpPr>
        <p:spPr>
          <a:xfrm>
            <a:off x="4175786" y="6007427"/>
            <a:ext cx="3840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www.unibo.it</a:t>
            </a:r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r="8479"/>
          <a:stretch/>
        </p:blipFill>
        <p:spPr>
          <a:xfrm>
            <a:off x="4907868" y="619740"/>
            <a:ext cx="2115657" cy="180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9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5" r:id="rId3"/>
    <p:sldLayoutId id="2147483676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 userDrawn="1"/>
        </p:nvCxnSpPr>
        <p:spPr>
          <a:xfrm>
            <a:off x="4367808" y="188640"/>
            <a:ext cx="0" cy="640871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5EE00A97-2907-46F9-965F-86535E724F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424" y="620688"/>
            <a:ext cx="2436900" cy="180258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8C1A782-6F0D-42A8-91F4-4BDD5286BB7F}"/>
              </a:ext>
            </a:extLst>
          </p:cNvPr>
          <p:cNvSpPr txBox="1"/>
          <p:nvPr userDrawn="1"/>
        </p:nvSpPr>
        <p:spPr>
          <a:xfrm>
            <a:off x="526785" y="3473713"/>
            <a:ext cx="33369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SzPts val="1000"/>
              <a:tabLst>
                <a:tab pos="457200" algn="l"/>
              </a:tabLst>
            </a:pPr>
            <a:r>
              <a:rPr lang="it-IT" sz="2000" cap="all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Campus di Cesena</a:t>
            </a:r>
          </a:p>
          <a:p>
            <a:pPr lvl="0" algn="ctr">
              <a:buSzPts val="1000"/>
              <a:tabLst>
                <a:tab pos="457200" algn="l"/>
              </a:tabLst>
            </a:pPr>
            <a:endParaRPr lang="it-IT" sz="2000" cap="all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ctr">
              <a:buSzPts val="1000"/>
              <a:tabLst>
                <a:tab pos="457200" algn="l"/>
              </a:tabLst>
            </a:pPr>
            <a:r>
              <a:rPr lang="it-IT" sz="2000" cap="all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Open Day</a:t>
            </a:r>
          </a:p>
          <a:p>
            <a:pPr lvl="0" algn="ctr">
              <a:buSzPts val="1000"/>
              <a:tabLst>
                <a:tab pos="457200" algn="l"/>
              </a:tabLst>
            </a:pPr>
            <a:r>
              <a:rPr lang="it-IT" sz="2000" cap="all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11-04-2024</a:t>
            </a:r>
          </a:p>
        </p:txBody>
      </p:sp>
    </p:spTree>
    <p:extLst>
      <p:ext uri="{BB962C8B-B14F-4D97-AF65-F5344CB8AC3E}">
        <p14:creationId xmlns:p14="http://schemas.microsoft.com/office/powerpoint/2010/main" val="102520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corsi.unibo.it/laurea/TecnologieSistemiInformatici/iscriversi-al-corso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6.xml"/><Relationship Id="rId18" Type="http://schemas.openxmlformats.org/officeDocument/2006/relationships/diagramColors" Target="../diagrams/colors7.xml"/><Relationship Id="rId26" Type="http://schemas.openxmlformats.org/officeDocument/2006/relationships/diagramLayout" Target="../diagrams/layout9.xml"/><Relationship Id="rId3" Type="http://schemas.openxmlformats.org/officeDocument/2006/relationships/image" Target="../media/image36.jpg"/><Relationship Id="rId21" Type="http://schemas.openxmlformats.org/officeDocument/2006/relationships/diagramLayout" Target="../diagrams/layout8.xml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6.xml"/><Relationship Id="rId17" Type="http://schemas.openxmlformats.org/officeDocument/2006/relationships/diagramQuickStyle" Target="../diagrams/quickStyle7.xml"/><Relationship Id="rId25" Type="http://schemas.openxmlformats.org/officeDocument/2006/relationships/diagramData" Target="../diagrams/data9.xml"/><Relationship Id="rId2" Type="http://schemas.openxmlformats.org/officeDocument/2006/relationships/image" Target="../media/image35.jpg"/><Relationship Id="rId16" Type="http://schemas.openxmlformats.org/officeDocument/2006/relationships/diagramLayout" Target="../diagrams/layout7.xml"/><Relationship Id="rId20" Type="http://schemas.openxmlformats.org/officeDocument/2006/relationships/diagramData" Target="../diagrams/data8.xml"/><Relationship Id="rId29" Type="http://schemas.microsoft.com/office/2007/relationships/diagramDrawing" Target="../diagrams/drawing9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6.xml"/><Relationship Id="rId24" Type="http://schemas.microsoft.com/office/2007/relationships/diagramDrawing" Target="../diagrams/drawing8.xml"/><Relationship Id="rId5" Type="http://schemas.openxmlformats.org/officeDocument/2006/relationships/diagramData" Target="../diagrams/data5.xml"/><Relationship Id="rId15" Type="http://schemas.openxmlformats.org/officeDocument/2006/relationships/diagramData" Target="../diagrams/data7.xml"/><Relationship Id="rId23" Type="http://schemas.openxmlformats.org/officeDocument/2006/relationships/diagramColors" Target="../diagrams/colors8.xml"/><Relationship Id="rId28" Type="http://schemas.openxmlformats.org/officeDocument/2006/relationships/diagramColors" Target="../diagrams/colors9.xml"/><Relationship Id="rId10" Type="http://schemas.openxmlformats.org/officeDocument/2006/relationships/diagramData" Target="../diagrams/data6.xml"/><Relationship Id="rId19" Type="http://schemas.microsoft.com/office/2007/relationships/diagramDrawing" Target="../diagrams/drawing7.xml"/><Relationship Id="rId4" Type="http://schemas.openxmlformats.org/officeDocument/2006/relationships/image" Target="../media/image37.jpg"/><Relationship Id="rId9" Type="http://schemas.microsoft.com/office/2007/relationships/diagramDrawing" Target="../diagrams/drawing5.xml"/><Relationship Id="rId14" Type="http://schemas.microsoft.com/office/2007/relationships/diagramDrawing" Target="../diagrams/drawing6.xml"/><Relationship Id="rId22" Type="http://schemas.openxmlformats.org/officeDocument/2006/relationships/diagramQuickStyle" Target="../diagrams/quickStyle8.xml"/><Relationship Id="rId27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hyperlink" Target="mailto:campuscesena.tutorltpsi@unibo.it" TargetMode="External"/><Relationship Id="rId5" Type="http://schemas.openxmlformats.org/officeDocument/2006/relationships/hyperlink" Target="https://corsi.unibo.it/laurea/TecnologieSistemiInformatici/index.html" TargetMode="Externa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bo.it/corsi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unibo.it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BE2B0A"/>
                </a:solidFill>
              </a:rPr>
              <a:t>Tecnologie dei Sistemi Informatici</a:t>
            </a:r>
          </a:p>
          <a:p>
            <a:pPr algn="ctr"/>
            <a:r>
              <a:rPr lang="it-IT" sz="2800" dirty="0">
                <a:solidFill>
                  <a:srgbClr val="BE2B0A"/>
                </a:solidFill>
              </a:rPr>
              <a:t>Campus di Cesena e di Imola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/>
              <a:t> 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2"/>
          </p:nvPr>
        </p:nvSpPr>
        <p:spPr>
          <a:xfrm>
            <a:off x="4751851" y="5301208"/>
            <a:ext cx="7105649" cy="791418"/>
          </a:xfrm>
        </p:spPr>
        <p:txBody>
          <a:bodyPr/>
          <a:lstStyle/>
          <a:p>
            <a:r>
              <a:rPr lang="it-IT" dirty="0"/>
              <a:t>Dipartimento di Informatica – Scienza e Ingegneria (DISI)</a:t>
            </a:r>
          </a:p>
        </p:txBody>
      </p:sp>
    </p:spTree>
    <p:extLst>
      <p:ext uri="{BB962C8B-B14F-4D97-AF65-F5344CB8AC3E}">
        <p14:creationId xmlns:p14="http://schemas.microsoft.com/office/powerpoint/2010/main" val="2293723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6"/>
          <p:cNvSpPr>
            <a:spLocks noGrp="1"/>
          </p:cNvSpPr>
          <p:nvPr>
            <p:ph type="body" sz="quarter" idx="10"/>
          </p:nvPr>
        </p:nvSpPr>
        <p:spPr>
          <a:xfrm>
            <a:off x="539552" y="260648"/>
            <a:ext cx="11461104" cy="648071"/>
          </a:xfrm>
        </p:spPr>
        <p:txBody>
          <a:bodyPr/>
          <a:lstStyle/>
          <a:p>
            <a:pPr algn="ctr">
              <a:lnSpc>
                <a:spcPts val="3000"/>
              </a:lnSpc>
            </a:pPr>
            <a:r>
              <a:rPr lang="it-IT" dirty="0"/>
              <a:t>Confronto tra Lauree del </a:t>
            </a:r>
          </a:p>
          <a:p>
            <a:pPr algn="ctr">
              <a:lnSpc>
                <a:spcPts val="3000"/>
              </a:lnSpc>
            </a:pPr>
            <a:r>
              <a:rPr lang="it-IT" b="1" dirty="0"/>
              <a:t>Dipartimento di Informatica – Scienza e Ingegneria</a:t>
            </a:r>
          </a:p>
        </p:txBody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11F04EBE-AEE0-45CF-BDD7-6215D51A8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5743" y="2173096"/>
            <a:ext cx="6162675" cy="32766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headEnd type="none" w="sm" len="sm"/>
            <a:tailEnd type="none" w="sm" len="sm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it-IT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Oval 6">
            <a:extLst>
              <a:ext uri="{FF2B5EF4-FFF2-40B4-BE49-F238E27FC236}">
                <a16:creationId xmlns:a16="http://schemas.microsoft.com/office/drawing/2014/main" id="{8DB28F85-EE45-4AD8-8F90-0D0ED410E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040" y="2173096"/>
            <a:ext cx="5791200" cy="3276600"/>
          </a:xfrm>
          <a:prstGeom prst="ellipse">
            <a:avLst/>
          </a:prstGeom>
          <a:solidFill>
            <a:srgbClr val="FFCC00">
              <a:alpha val="50196"/>
            </a:srgbClr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3B4EB2BE-8879-4635-B971-F1A971056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9206" y="1440138"/>
            <a:ext cx="3429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0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Ingegneria e Scienze Informatiche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8C1E3ADA-92FC-4B8E-ABB5-5F959F326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1432" y="2195307"/>
            <a:ext cx="1683615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x-none" sz="20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Informatica</a:t>
            </a: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CAA52080-1B1A-469C-B017-699DFE565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6603" y="3305691"/>
            <a:ext cx="185627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Elettronica </a:t>
            </a:r>
          </a:p>
          <a:p>
            <a:pPr>
              <a:defRPr/>
            </a:pPr>
            <a:r>
              <a:rPr 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Automazione</a:t>
            </a:r>
          </a:p>
          <a:p>
            <a:pPr>
              <a:defRPr/>
            </a:pPr>
            <a:r>
              <a:rPr 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Telecomunicazioni</a:t>
            </a:r>
          </a:p>
          <a:p>
            <a:pPr>
              <a:defRPr/>
            </a:pPr>
            <a:r>
              <a:rPr 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Economia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9A31A203-B327-4C10-830C-A013A05F2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6152" y="3444191"/>
            <a:ext cx="18894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9pPr>
          </a:lstStyle>
          <a:p>
            <a:pPr algn="r"/>
            <a:r>
              <a:rPr lang="it-IT" altLang="x-none" sz="1600" dirty="0">
                <a:latin typeface="Arial" charset="0"/>
                <a:ea typeface="Arial" charset="0"/>
                <a:cs typeface="Arial" charset="0"/>
              </a:rPr>
              <a:t>Informatica teorica</a:t>
            </a:r>
          </a:p>
          <a:p>
            <a:pPr algn="r"/>
            <a:r>
              <a:rPr lang="it-IT" altLang="x-none" sz="1600" dirty="0">
                <a:latin typeface="Arial" charset="0"/>
                <a:ea typeface="Arial" charset="0"/>
                <a:cs typeface="Arial" charset="0"/>
              </a:rPr>
              <a:t>Modelli formali</a:t>
            </a:r>
          </a:p>
          <a:p>
            <a:pPr algn="r"/>
            <a:r>
              <a:rPr lang="it-IT" altLang="x-none" sz="1600" dirty="0">
                <a:latin typeface="Arial" charset="0"/>
                <a:ea typeface="Arial" charset="0"/>
                <a:cs typeface="Arial" charset="0"/>
              </a:rPr>
              <a:t>Logica formale</a:t>
            </a: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6DA851F2-211D-4BA1-B971-411CE40F9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1899807"/>
            <a:ext cx="17607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Ingegneria</a:t>
            </a:r>
            <a:br>
              <a:rPr lang="it-IT" sz="2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it-IT" sz="2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Informatica</a:t>
            </a: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3D030DCA-CDED-4607-974D-0643362382CD}"/>
              </a:ext>
            </a:extLst>
          </p:cNvPr>
          <p:cNvSpPr/>
          <p:nvPr/>
        </p:nvSpPr>
        <p:spPr>
          <a:xfrm>
            <a:off x="4070614" y="2927092"/>
            <a:ext cx="4041307" cy="3676454"/>
          </a:xfrm>
          <a:prstGeom prst="ellipse">
            <a:avLst/>
          </a:prstGeom>
          <a:solidFill>
            <a:srgbClr val="00B0F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">
            <a:extLst>
              <a:ext uri="{FF2B5EF4-FFF2-40B4-BE49-F238E27FC236}">
                <a16:creationId xmlns:a16="http://schemas.microsoft.com/office/drawing/2014/main" id="{2180B5BC-121F-417F-9426-0DB3EA0A9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419" y="2535282"/>
            <a:ext cx="2803741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9pPr>
          </a:lstStyle>
          <a:p>
            <a:pPr algn="ctr"/>
            <a:r>
              <a:rPr lang="it-IT" altLang="x-none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Matematica &amp; Fisica</a:t>
            </a:r>
          </a:p>
          <a:p>
            <a:pPr algn="ctr"/>
            <a:endParaRPr lang="it-IT" altLang="x-none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it-IT" altLang="x-none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Programmazione</a:t>
            </a:r>
          </a:p>
          <a:p>
            <a:pPr algn="ctr"/>
            <a:r>
              <a:rPr lang="it-IT" altLang="x-none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Architettura degli Elaboratori</a:t>
            </a:r>
          </a:p>
          <a:p>
            <a:pPr algn="ctr"/>
            <a:r>
              <a:rPr lang="it-IT" altLang="x-none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Reti di Calcolatori</a:t>
            </a:r>
          </a:p>
          <a:p>
            <a:pPr algn="ctr"/>
            <a:r>
              <a:rPr lang="it-IT" altLang="x-none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Sistemi Operativi</a:t>
            </a:r>
          </a:p>
          <a:p>
            <a:pPr algn="ctr"/>
            <a:r>
              <a:rPr lang="it-IT" altLang="x-none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Ingegneria del SW</a:t>
            </a:r>
          </a:p>
          <a:p>
            <a:pPr algn="ctr"/>
            <a:r>
              <a:rPr lang="it-IT" altLang="x-none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Tecnologie Web</a:t>
            </a:r>
          </a:p>
          <a:p>
            <a:pPr algn="ctr"/>
            <a:r>
              <a:rPr lang="it-IT" altLang="x-none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Applicazioni Mobili</a:t>
            </a:r>
          </a:p>
          <a:p>
            <a:pPr algn="ctr"/>
            <a:r>
              <a:rPr lang="it-IT" altLang="x-none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Linguaggi</a:t>
            </a:r>
          </a:p>
          <a:p>
            <a:pPr algn="ctr"/>
            <a:r>
              <a:rPr lang="it-IT" altLang="x-none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Database</a:t>
            </a:r>
          </a:p>
          <a:p>
            <a:pPr algn="ctr"/>
            <a:endParaRPr lang="it-IT" altLang="x-none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it-IT" altLang="x-none" sz="1600" dirty="0">
                <a:latin typeface="Arial" charset="0"/>
                <a:ea typeface="Arial" charset="0"/>
                <a:cs typeface="Arial" charset="0"/>
              </a:rPr>
              <a:t>Sistemi Virtualizzati</a:t>
            </a:r>
          </a:p>
          <a:p>
            <a:pPr algn="ctr"/>
            <a:r>
              <a:rPr lang="it-IT" altLang="x-none" sz="1600" dirty="0">
                <a:latin typeface="Arial" charset="0"/>
                <a:ea typeface="Arial" charset="0"/>
                <a:cs typeface="Arial" charset="0"/>
              </a:rPr>
              <a:t>Laboratori con docenti aziendali</a:t>
            </a:r>
          </a:p>
          <a:p>
            <a:pPr algn="ctr"/>
            <a:r>
              <a:rPr lang="it-IT" altLang="x-none" sz="1600" dirty="0">
                <a:latin typeface="Arial" charset="0"/>
                <a:ea typeface="Arial" charset="0"/>
                <a:cs typeface="Arial" charset="0"/>
              </a:rPr>
              <a:t>Tirocini in azienda</a:t>
            </a:r>
          </a:p>
          <a:p>
            <a:pPr algn="ctr"/>
            <a:endParaRPr lang="it-IT" altLang="x-none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81CA43DD-3E1B-457C-98F4-05395F689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920" y="6033482"/>
            <a:ext cx="3429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Tecnologie dei </a:t>
            </a:r>
            <a:br>
              <a:rPr lang="it-IT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it-IT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Sistemi Informatici</a:t>
            </a:r>
          </a:p>
        </p:txBody>
      </p:sp>
    </p:spTree>
    <p:extLst>
      <p:ext uri="{BB962C8B-B14F-4D97-AF65-F5344CB8AC3E}">
        <p14:creationId xmlns:p14="http://schemas.microsoft.com/office/powerpoint/2010/main" val="2076980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0"/>
          </p:nvPr>
        </p:nvSpPr>
        <p:spPr>
          <a:xfrm>
            <a:off x="539552" y="332656"/>
            <a:ext cx="11461104" cy="648071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altLang="it-IT" sz="3200" dirty="0"/>
              <a:t>Cosa si studia nella Laurea ad Orientamento Professionale in Tecnologie dei Sistemi Informatici</a:t>
            </a:r>
            <a:r>
              <a:rPr lang="it-IT" altLang="it-IT" dirty="0"/>
              <a:t> </a:t>
            </a:r>
            <a:endParaRPr lang="it-IT" dirty="0"/>
          </a:p>
        </p:txBody>
      </p:sp>
      <p:graphicFrame>
        <p:nvGraphicFramePr>
          <p:cNvPr id="13" name="Grafico 12">
            <a:extLst>
              <a:ext uri="{FF2B5EF4-FFF2-40B4-BE49-F238E27FC236}">
                <a16:creationId xmlns:a16="http://schemas.microsoft.com/office/drawing/2014/main" id="{98BDEAA7-854E-42D1-9501-8C85F6CBE7C7}"/>
              </a:ext>
            </a:extLst>
          </p:cNvPr>
          <p:cNvGraphicFramePr>
            <a:graphicFrameLocks/>
          </p:cNvGraphicFramePr>
          <p:nvPr/>
        </p:nvGraphicFramePr>
        <p:xfrm>
          <a:off x="695400" y="1340768"/>
          <a:ext cx="1094521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64604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F54AE873-60F1-4F4B-BE88-E5F7E857CD56}"/>
              </a:ext>
            </a:extLst>
          </p:cNvPr>
          <p:cNvGraphicFramePr>
            <a:graphicFrameLocks noGrp="1"/>
          </p:cNvGraphicFramePr>
          <p:nvPr/>
        </p:nvGraphicFramePr>
        <p:xfrm>
          <a:off x="235486" y="1377554"/>
          <a:ext cx="3628266" cy="5049607"/>
        </p:xfrm>
        <a:graphic>
          <a:graphicData uri="http://schemas.openxmlformats.org/drawingml/2006/table">
            <a:tbl>
              <a:tblPr/>
              <a:tblGrid>
                <a:gridCol w="3075537">
                  <a:extLst>
                    <a:ext uri="{9D8B030D-6E8A-4147-A177-3AD203B41FA5}">
                      <a16:colId xmlns:a16="http://schemas.microsoft.com/office/drawing/2014/main" val="673166205"/>
                    </a:ext>
                  </a:extLst>
                </a:gridCol>
                <a:gridCol w="552729">
                  <a:extLst>
                    <a:ext uri="{9D8B030D-6E8A-4147-A177-3AD203B41FA5}">
                      <a16:colId xmlns:a16="http://schemas.microsoft.com/office/drawing/2014/main" val="3334478873"/>
                    </a:ext>
                  </a:extLst>
                </a:gridCol>
              </a:tblGrid>
              <a:tr h="41590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</a:pP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Primo anno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</a:pP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CFU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353606"/>
                  </a:ext>
                </a:extLst>
              </a:tr>
              <a:tr h="64546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Elementi di matematica per informatica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343313"/>
                  </a:ext>
                </a:extLst>
              </a:tr>
              <a:tr h="68139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Elementi di architetture degli elaboratori e sistemi operativi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899158"/>
                  </a:ext>
                </a:extLst>
              </a:tr>
              <a:tr h="34140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Programmazione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738507"/>
                  </a:ext>
                </a:extLst>
              </a:tr>
              <a:tr h="68139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Reti di calcolatori e programmazione di rete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541829"/>
                  </a:ext>
                </a:extLst>
              </a:tr>
              <a:tr h="34140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Fondamenti di Sistemi web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587503"/>
                  </a:ext>
                </a:extLst>
              </a:tr>
              <a:tr h="34140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Basi di dati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844814"/>
                  </a:ext>
                </a:extLst>
              </a:tr>
              <a:tr h="34140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Sistemi Virtualizzati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551457"/>
                  </a:ext>
                </a:extLst>
              </a:tr>
              <a:tr h="91842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Sperimentazione fisica, elettronica e sensoristica per informatica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695334"/>
                  </a:ext>
                </a:extLst>
              </a:tr>
              <a:tr h="34140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Lingua Inglese B1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020642"/>
                  </a:ext>
                </a:extLst>
              </a:tr>
            </a:tbl>
          </a:graphicData>
        </a:graphic>
      </p:graphicFrame>
      <p:graphicFrame>
        <p:nvGraphicFramePr>
          <p:cNvPr id="14" name="Tabella 13">
            <a:extLst>
              <a:ext uri="{FF2B5EF4-FFF2-40B4-BE49-F238E27FC236}">
                <a16:creationId xmlns:a16="http://schemas.microsoft.com/office/drawing/2014/main" id="{890FB997-3AB8-4D73-A61B-19BCCE6EB79F}"/>
              </a:ext>
            </a:extLst>
          </p:cNvPr>
          <p:cNvGraphicFramePr>
            <a:graphicFrameLocks noGrp="1"/>
          </p:cNvGraphicFramePr>
          <p:nvPr/>
        </p:nvGraphicFramePr>
        <p:xfrm>
          <a:off x="4013904" y="1377554"/>
          <a:ext cx="4530368" cy="5075782"/>
        </p:xfrm>
        <a:graphic>
          <a:graphicData uri="http://schemas.openxmlformats.org/drawingml/2006/table">
            <a:tbl>
              <a:tblPr/>
              <a:tblGrid>
                <a:gridCol w="3919250">
                  <a:extLst>
                    <a:ext uri="{9D8B030D-6E8A-4147-A177-3AD203B41FA5}">
                      <a16:colId xmlns:a16="http://schemas.microsoft.com/office/drawing/2014/main" val="3560642968"/>
                    </a:ext>
                  </a:extLst>
                </a:gridCol>
                <a:gridCol w="611118">
                  <a:extLst>
                    <a:ext uri="{9D8B030D-6E8A-4147-A177-3AD203B41FA5}">
                      <a16:colId xmlns:a16="http://schemas.microsoft.com/office/drawing/2014/main" val="361370135"/>
                    </a:ext>
                  </a:extLst>
                </a:gridCol>
              </a:tblGrid>
              <a:tr h="41167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</a:pP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Secondo anno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</a:pP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CFU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146345"/>
                  </a:ext>
                </a:extLst>
              </a:tr>
              <a:tr h="42163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Algoritmi e strutture dati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639155"/>
                  </a:ext>
                </a:extLst>
              </a:tr>
              <a:tr h="34131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Progettazione e sviluppo del software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717861"/>
                  </a:ext>
                </a:extLst>
              </a:tr>
              <a:tr h="40155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Ingegneria dei sistemi web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254661"/>
                  </a:ext>
                </a:extLst>
              </a:tr>
              <a:tr h="36139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Laboratorio di Sistemi embedded e IoT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315847"/>
                  </a:ext>
                </a:extLst>
              </a:tr>
              <a:tr h="54209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Laboratorio di Big data, data mining e data analytics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632594"/>
                  </a:ext>
                </a:extLst>
              </a:tr>
              <a:tr h="62240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Laboratorio di Ottimizzazione, intelligenza artificiale e machine learning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525882"/>
                  </a:ext>
                </a:extLst>
              </a:tr>
              <a:tr h="54209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Laboratorio di Programmazione di sistemi mobili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334721"/>
                  </a:ext>
                </a:extLst>
              </a:tr>
              <a:tr h="32123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Laboratorio di Sistemi di rete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39619"/>
                  </a:ext>
                </a:extLst>
              </a:tr>
              <a:tr h="54209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Laboratorio di Sicurezza dei sistemi e privacy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324098"/>
                  </a:ext>
                </a:extLst>
              </a:tr>
              <a:tr h="54209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Laboratorio di Piattaforme di sviluppo cloud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02029"/>
                  </a:ext>
                </a:extLst>
              </a:tr>
            </a:tbl>
          </a:graphicData>
        </a:graphic>
      </p:graphicFrame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id="{ED17DBF0-A587-4DDE-8E6E-A93B5903802B}"/>
              </a:ext>
            </a:extLst>
          </p:cNvPr>
          <p:cNvGraphicFramePr>
            <a:graphicFrameLocks noGrp="1"/>
          </p:cNvGraphicFramePr>
          <p:nvPr/>
        </p:nvGraphicFramePr>
        <p:xfrm>
          <a:off x="8724296" y="1377554"/>
          <a:ext cx="3276360" cy="3631161"/>
        </p:xfrm>
        <a:graphic>
          <a:graphicData uri="http://schemas.openxmlformats.org/drawingml/2006/table">
            <a:tbl>
              <a:tblPr/>
              <a:tblGrid>
                <a:gridCol w="2781185">
                  <a:extLst>
                    <a:ext uri="{9D8B030D-6E8A-4147-A177-3AD203B41FA5}">
                      <a16:colId xmlns:a16="http://schemas.microsoft.com/office/drawing/2014/main" val="4210079317"/>
                    </a:ext>
                  </a:extLst>
                </a:gridCol>
                <a:gridCol w="495175">
                  <a:extLst>
                    <a:ext uri="{9D8B030D-6E8A-4147-A177-3AD203B41FA5}">
                      <a16:colId xmlns:a16="http://schemas.microsoft.com/office/drawing/2014/main" val="1777966775"/>
                    </a:ext>
                  </a:extLst>
                </a:gridCol>
              </a:tblGrid>
              <a:tr h="47574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</a:pP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Terzo anno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</a:pPr>
                      <a:r>
                        <a:rPr lang="it-IT" sz="1900" b="1" kern="140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CFU</a:t>
                      </a:r>
                      <a:endParaRPr lang="it-IT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6430"/>
                  </a:ext>
                </a:extLst>
              </a:tr>
              <a:tr h="64259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Laboratorio di Interfaccia uomo-macchina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327253"/>
                  </a:ext>
                </a:extLst>
              </a:tr>
              <a:tr h="39457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Laboratori a scelta libera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401247"/>
                  </a:ext>
                </a:extLst>
              </a:tr>
              <a:tr h="120560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Primo Tirocinio Pratico Valutativo in Azienda </a:t>
                      </a:r>
                    </a:p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Secondo Tirocinio Pratico Valutativo in Azienda 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endParaRPr lang="it-IT" sz="1900" kern="14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</a:p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endParaRPr lang="it-IT" sz="1900" kern="14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8299898"/>
                  </a:ext>
                </a:extLst>
              </a:tr>
              <a:tr h="39457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Prova Pratico Valutativa</a:t>
                      </a:r>
                    </a:p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Prova Finale</a:t>
                      </a:r>
                      <a:endParaRPr lang="it-IT" sz="1100" b="1" kern="140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endParaRPr lang="it-IT" sz="1900" b="1" kern="140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it-IT" sz="1100" b="1" kern="140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8860427"/>
                  </a:ext>
                </a:extLst>
              </a:tr>
            </a:tbl>
          </a:graphicData>
        </a:graphic>
      </p:graphicFrame>
      <p:sp>
        <p:nvSpPr>
          <p:cNvPr id="10" name="Segnaposto testo 7">
            <a:extLst>
              <a:ext uri="{FF2B5EF4-FFF2-40B4-BE49-F238E27FC236}">
                <a16:creationId xmlns:a16="http://schemas.microsoft.com/office/drawing/2014/main" id="{22997E30-7970-40FC-BF3B-A1CF0501B4E3}"/>
              </a:ext>
            </a:extLst>
          </p:cNvPr>
          <p:cNvSpPr txBox="1">
            <a:spLocks/>
          </p:cNvSpPr>
          <p:nvPr/>
        </p:nvSpPr>
        <p:spPr>
          <a:xfrm>
            <a:off x="539552" y="116632"/>
            <a:ext cx="11461104" cy="6480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None/>
              <a:defRPr sz="3600" b="0" kern="1200">
                <a:solidFill>
                  <a:srgbClr val="BD2B0B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it-IT" altLang="it-IT" sz="3200" dirty="0"/>
              <a:t>Cosa si studia nella Laurea ad Orientamento Professionale in Tecnologie dei Sistemi Informatici</a:t>
            </a:r>
            <a:r>
              <a:rPr lang="it-IT" altLang="it-IT" dirty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494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F54AE873-60F1-4F4B-BE88-E5F7E857CD56}"/>
              </a:ext>
            </a:extLst>
          </p:cNvPr>
          <p:cNvGraphicFramePr>
            <a:graphicFrameLocks noGrp="1"/>
          </p:cNvGraphicFramePr>
          <p:nvPr/>
        </p:nvGraphicFramePr>
        <p:xfrm>
          <a:off x="235486" y="1377554"/>
          <a:ext cx="3628266" cy="5049607"/>
        </p:xfrm>
        <a:graphic>
          <a:graphicData uri="http://schemas.openxmlformats.org/drawingml/2006/table">
            <a:tbl>
              <a:tblPr/>
              <a:tblGrid>
                <a:gridCol w="3075537">
                  <a:extLst>
                    <a:ext uri="{9D8B030D-6E8A-4147-A177-3AD203B41FA5}">
                      <a16:colId xmlns:a16="http://schemas.microsoft.com/office/drawing/2014/main" val="673166205"/>
                    </a:ext>
                  </a:extLst>
                </a:gridCol>
                <a:gridCol w="552729">
                  <a:extLst>
                    <a:ext uri="{9D8B030D-6E8A-4147-A177-3AD203B41FA5}">
                      <a16:colId xmlns:a16="http://schemas.microsoft.com/office/drawing/2014/main" val="3334478873"/>
                    </a:ext>
                  </a:extLst>
                </a:gridCol>
              </a:tblGrid>
              <a:tr h="41590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</a:pP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Primo anno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</a:pP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CFU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353606"/>
                  </a:ext>
                </a:extLst>
              </a:tr>
              <a:tr h="64546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Elementi di matematica per informatica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343313"/>
                  </a:ext>
                </a:extLst>
              </a:tr>
              <a:tr h="68139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Elementi di architetture degli elaboratori e sistemi operativi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899158"/>
                  </a:ext>
                </a:extLst>
              </a:tr>
              <a:tr h="34140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Programmazione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738507"/>
                  </a:ext>
                </a:extLst>
              </a:tr>
              <a:tr h="68139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Reti di calcolatori e programmazione di rete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541829"/>
                  </a:ext>
                </a:extLst>
              </a:tr>
              <a:tr h="34140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Fondamenti di Sistemi web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587503"/>
                  </a:ext>
                </a:extLst>
              </a:tr>
              <a:tr h="34140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Basi di dati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844814"/>
                  </a:ext>
                </a:extLst>
              </a:tr>
              <a:tr h="34140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Sistemi Virtualizzati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551457"/>
                  </a:ext>
                </a:extLst>
              </a:tr>
              <a:tr h="91842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Sperimentazione fisica, elettronica e sensoristica per informatica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695334"/>
                  </a:ext>
                </a:extLst>
              </a:tr>
              <a:tr h="34140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Lingua Inglese B1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020642"/>
                  </a:ext>
                </a:extLst>
              </a:tr>
            </a:tbl>
          </a:graphicData>
        </a:graphic>
      </p:graphicFrame>
      <p:graphicFrame>
        <p:nvGraphicFramePr>
          <p:cNvPr id="14" name="Tabella 13">
            <a:extLst>
              <a:ext uri="{FF2B5EF4-FFF2-40B4-BE49-F238E27FC236}">
                <a16:creationId xmlns:a16="http://schemas.microsoft.com/office/drawing/2014/main" id="{890FB997-3AB8-4D73-A61B-19BCCE6EB79F}"/>
              </a:ext>
            </a:extLst>
          </p:cNvPr>
          <p:cNvGraphicFramePr>
            <a:graphicFrameLocks noGrp="1"/>
          </p:cNvGraphicFramePr>
          <p:nvPr/>
        </p:nvGraphicFramePr>
        <p:xfrm>
          <a:off x="4013904" y="1377554"/>
          <a:ext cx="4530368" cy="5075782"/>
        </p:xfrm>
        <a:graphic>
          <a:graphicData uri="http://schemas.openxmlformats.org/drawingml/2006/table">
            <a:tbl>
              <a:tblPr/>
              <a:tblGrid>
                <a:gridCol w="3919250">
                  <a:extLst>
                    <a:ext uri="{9D8B030D-6E8A-4147-A177-3AD203B41FA5}">
                      <a16:colId xmlns:a16="http://schemas.microsoft.com/office/drawing/2014/main" val="3560642968"/>
                    </a:ext>
                  </a:extLst>
                </a:gridCol>
                <a:gridCol w="611118">
                  <a:extLst>
                    <a:ext uri="{9D8B030D-6E8A-4147-A177-3AD203B41FA5}">
                      <a16:colId xmlns:a16="http://schemas.microsoft.com/office/drawing/2014/main" val="361370135"/>
                    </a:ext>
                  </a:extLst>
                </a:gridCol>
              </a:tblGrid>
              <a:tr h="41167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</a:pP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Secondo anno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</a:pP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CFU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146345"/>
                  </a:ext>
                </a:extLst>
              </a:tr>
              <a:tr h="42163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Algoritmi e strutture dati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639155"/>
                  </a:ext>
                </a:extLst>
              </a:tr>
              <a:tr h="34131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Progettazione e sviluppo del software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717861"/>
                  </a:ext>
                </a:extLst>
              </a:tr>
              <a:tr h="40155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Ingegneria dei sistemi web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254661"/>
                  </a:ext>
                </a:extLst>
              </a:tr>
              <a:tr h="36139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Laboratorio di Sistemi embedded e IoT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315847"/>
                  </a:ext>
                </a:extLst>
              </a:tr>
              <a:tr h="54209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Laboratorio di Big data, data mining e data analytics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632594"/>
                  </a:ext>
                </a:extLst>
              </a:tr>
              <a:tr h="62240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Laboratorio di Ottimizzazione, intelligenza artificiale e machine learning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525882"/>
                  </a:ext>
                </a:extLst>
              </a:tr>
              <a:tr h="54209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Laboratorio di Programmazione di sistemi mobili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334721"/>
                  </a:ext>
                </a:extLst>
              </a:tr>
              <a:tr h="32123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Laboratorio di Sistemi di rete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39619"/>
                  </a:ext>
                </a:extLst>
              </a:tr>
              <a:tr h="54209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Laboratorio di Sicurezza dei sistemi e privacy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324098"/>
                  </a:ext>
                </a:extLst>
              </a:tr>
              <a:tr h="54209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Laboratorio di Piattaforme di sviluppo cloud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02029"/>
                  </a:ext>
                </a:extLst>
              </a:tr>
            </a:tbl>
          </a:graphicData>
        </a:graphic>
      </p:graphicFrame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id="{ED17DBF0-A587-4DDE-8E6E-A93B59038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998036"/>
              </p:ext>
            </p:extLst>
          </p:nvPr>
        </p:nvGraphicFramePr>
        <p:xfrm>
          <a:off x="8724296" y="1377554"/>
          <a:ext cx="3276360" cy="3631161"/>
        </p:xfrm>
        <a:graphic>
          <a:graphicData uri="http://schemas.openxmlformats.org/drawingml/2006/table">
            <a:tbl>
              <a:tblPr/>
              <a:tblGrid>
                <a:gridCol w="2781185">
                  <a:extLst>
                    <a:ext uri="{9D8B030D-6E8A-4147-A177-3AD203B41FA5}">
                      <a16:colId xmlns:a16="http://schemas.microsoft.com/office/drawing/2014/main" val="4210079317"/>
                    </a:ext>
                  </a:extLst>
                </a:gridCol>
                <a:gridCol w="495175">
                  <a:extLst>
                    <a:ext uri="{9D8B030D-6E8A-4147-A177-3AD203B41FA5}">
                      <a16:colId xmlns:a16="http://schemas.microsoft.com/office/drawing/2014/main" val="1777966775"/>
                    </a:ext>
                  </a:extLst>
                </a:gridCol>
              </a:tblGrid>
              <a:tr h="47574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</a:pP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Terzo anno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</a:pPr>
                      <a:r>
                        <a:rPr lang="it-IT" sz="1900" b="1" kern="140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CFU</a:t>
                      </a:r>
                      <a:endParaRPr lang="it-IT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6430"/>
                  </a:ext>
                </a:extLst>
              </a:tr>
              <a:tr h="64259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Laboratorio di Interfaccia uomo-macchina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327253"/>
                  </a:ext>
                </a:extLst>
              </a:tr>
              <a:tr h="39457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Laboratori a scelta libera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401247"/>
                  </a:ext>
                </a:extLst>
              </a:tr>
              <a:tr h="120560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Primo Tirocinio Pratico Valutativo in Azienda </a:t>
                      </a:r>
                    </a:p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Secondo Tirocinio Pratico Valutativo in Azienda 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endParaRPr lang="it-IT" sz="1900" kern="14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</a:p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endParaRPr lang="it-IT" sz="1900" kern="14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8299898"/>
                  </a:ext>
                </a:extLst>
              </a:tr>
              <a:tr h="39457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Prova Pratico Valutativa</a:t>
                      </a:r>
                    </a:p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Prova Finale</a:t>
                      </a:r>
                      <a:endParaRPr lang="it-IT" sz="1100" b="1" kern="140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endParaRPr lang="it-IT" sz="1900" b="1" kern="140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it-IT" sz="1100" b="1" kern="140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8860427"/>
                  </a:ext>
                </a:extLst>
              </a:tr>
            </a:tbl>
          </a:graphicData>
        </a:graphic>
      </p:graphicFrame>
      <p:sp>
        <p:nvSpPr>
          <p:cNvPr id="16" name="Fumetto 2 9">
            <a:extLst>
              <a:ext uri="{FF2B5EF4-FFF2-40B4-BE49-F238E27FC236}">
                <a16:creationId xmlns:a16="http://schemas.microsoft.com/office/drawing/2014/main" id="{3886ACDF-59FA-4AEB-8D4F-490FE44DF824}"/>
              </a:ext>
            </a:extLst>
          </p:cNvPr>
          <p:cNvSpPr/>
          <p:nvPr/>
        </p:nvSpPr>
        <p:spPr>
          <a:xfrm>
            <a:off x="8636406" y="5085185"/>
            <a:ext cx="3383434" cy="1656183"/>
          </a:xfrm>
          <a:prstGeom prst="wedgeRoundRectCallout">
            <a:avLst>
              <a:gd name="adj1" fmla="val 9462"/>
              <a:gd name="adj2" fmla="val -87093"/>
              <a:gd name="adj3" fmla="val 16667"/>
            </a:avLst>
          </a:prstGeom>
          <a:ln w="28575">
            <a:solidFill>
              <a:srgbClr val="FFCC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I tirocini in </a:t>
            </a:r>
            <a:r>
              <a:rPr lang="it-IT" b="1" dirty="0">
                <a:solidFill>
                  <a:srgbClr val="FF0000"/>
                </a:solidFill>
              </a:rPr>
              <a:t>azienda</a:t>
            </a:r>
            <a:r>
              <a:rPr lang="it-IT" dirty="0"/>
              <a:t> e le tesi rappresentano un ponte solido verso il </a:t>
            </a:r>
            <a:r>
              <a:rPr lang="it-IT" b="1" dirty="0">
                <a:solidFill>
                  <a:srgbClr val="FF0000"/>
                </a:solidFill>
              </a:rPr>
              <a:t>mondo del lavoro</a:t>
            </a: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92A56882-0F10-4DAB-8D7C-F6FF1F2E50F1}"/>
              </a:ext>
            </a:extLst>
          </p:cNvPr>
          <p:cNvSpPr/>
          <p:nvPr/>
        </p:nvSpPr>
        <p:spPr>
          <a:xfrm>
            <a:off x="8354470" y="2672903"/>
            <a:ext cx="3703601" cy="1764209"/>
          </a:xfrm>
          <a:prstGeom prst="ellipse">
            <a:avLst/>
          </a:prstGeom>
          <a:noFill/>
          <a:ln w="28575">
            <a:solidFill>
              <a:srgbClr val="FFCC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0" name="Segnaposto testo 7">
            <a:extLst>
              <a:ext uri="{FF2B5EF4-FFF2-40B4-BE49-F238E27FC236}">
                <a16:creationId xmlns:a16="http://schemas.microsoft.com/office/drawing/2014/main" id="{22997E30-7970-40FC-BF3B-A1CF0501B4E3}"/>
              </a:ext>
            </a:extLst>
          </p:cNvPr>
          <p:cNvSpPr txBox="1">
            <a:spLocks/>
          </p:cNvSpPr>
          <p:nvPr/>
        </p:nvSpPr>
        <p:spPr>
          <a:xfrm>
            <a:off x="539552" y="116632"/>
            <a:ext cx="11461104" cy="6480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None/>
              <a:defRPr sz="3600" b="0" kern="1200">
                <a:solidFill>
                  <a:srgbClr val="BD2B0B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it-IT" altLang="it-IT" sz="3200" dirty="0"/>
              <a:t>Cosa si studia nella Laurea ad Orientamento Professionale in Tecnologie dei Sistemi Informatici</a:t>
            </a:r>
            <a:r>
              <a:rPr lang="it-IT" altLang="it-IT" dirty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6228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F54AE873-60F1-4F4B-BE88-E5F7E857CD56}"/>
              </a:ext>
            </a:extLst>
          </p:cNvPr>
          <p:cNvGraphicFramePr>
            <a:graphicFrameLocks noGrp="1"/>
          </p:cNvGraphicFramePr>
          <p:nvPr/>
        </p:nvGraphicFramePr>
        <p:xfrm>
          <a:off x="91470" y="1377554"/>
          <a:ext cx="3628266" cy="5049607"/>
        </p:xfrm>
        <a:graphic>
          <a:graphicData uri="http://schemas.openxmlformats.org/drawingml/2006/table">
            <a:tbl>
              <a:tblPr/>
              <a:tblGrid>
                <a:gridCol w="3075537">
                  <a:extLst>
                    <a:ext uri="{9D8B030D-6E8A-4147-A177-3AD203B41FA5}">
                      <a16:colId xmlns:a16="http://schemas.microsoft.com/office/drawing/2014/main" val="673166205"/>
                    </a:ext>
                  </a:extLst>
                </a:gridCol>
                <a:gridCol w="552729">
                  <a:extLst>
                    <a:ext uri="{9D8B030D-6E8A-4147-A177-3AD203B41FA5}">
                      <a16:colId xmlns:a16="http://schemas.microsoft.com/office/drawing/2014/main" val="3334478873"/>
                    </a:ext>
                  </a:extLst>
                </a:gridCol>
              </a:tblGrid>
              <a:tr h="41590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</a:pP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Primo anno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</a:pP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CFU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353606"/>
                  </a:ext>
                </a:extLst>
              </a:tr>
              <a:tr h="64546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Elementi di matematica per informatica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343313"/>
                  </a:ext>
                </a:extLst>
              </a:tr>
              <a:tr h="68139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Elementi di architetture degli elaboratori e sistemi operativi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899158"/>
                  </a:ext>
                </a:extLst>
              </a:tr>
              <a:tr h="34140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Programmazione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738507"/>
                  </a:ext>
                </a:extLst>
              </a:tr>
              <a:tr h="68139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Reti di calcolatori e programmazione di rete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541829"/>
                  </a:ext>
                </a:extLst>
              </a:tr>
              <a:tr h="34140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Fondamenti di Sistemi web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587503"/>
                  </a:ext>
                </a:extLst>
              </a:tr>
              <a:tr h="34140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Basi di dati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844814"/>
                  </a:ext>
                </a:extLst>
              </a:tr>
              <a:tr h="34140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Sistemi Virtualizzati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551457"/>
                  </a:ext>
                </a:extLst>
              </a:tr>
              <a:tr h="91842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Sperimentazione fisica, elettronica e sensoristica per informatica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695334"/>
                  </a:ext>
                </a:extLst>
              </a:tr>
              <a:tr h="34140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Lingua Inglese B1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020642"/>
                  </a:ext>
                </a:extLst>
              </a:tr>
            </a:tbl>
          </a:graphicData>
        </a:graphic>
      </p:graphicFrame>
      <p:graphicFrame>
        <p:nvGraphicFramePr>
          <p:cNvPr id="14" name="Tabella 13">
            <a:extLst>
              <a:ext uri="{FF2B5EF4-FFF2-40B4-BE49-F238E27FC236}">
                <a16:creationId xmlns:a16="http://schemas.microsoft.com/office/drawing/2014/main" id="{890FB997-3AB8-4D73-A61B-19BCCE6EB79F}"/>
              </a:ext>
            </a:extLst>
          </p:cNvPr>
          <p:cNvGraphicFramePr>
            <a:graphicFrameLocks noGrp="1"/>
          </p:cNvGraphicFramePr>
          <p:nvPr/>
        </p:nvGraphicFramePr>
        <p:xfrm>
          <a:off x="4013904" y="1377554"/>
          <a:ext cx="4386352" cy="5276335"/>
        </p:xfrm>
        <a:graphic>
          <a:graphicData uri="http://schemas.openxmlformats.org/drawingml/2006/table">
            <a:tbl>
              <a:tblPr/>
              <a:tblGrid>
                <a:gridCol w="3794660">
                  <a:extLst>
                    <a:ext uri="{9D8B030D-6E8A-4147-A177-3AD203B41FA5}">
                      <a16:colId xmlns:a16="http://schemas.microsoft.com/office/drawing/2014/main" val="3560642968"/>
                    </a:ext>
                  </a:extLst>
                </a:gridCol>
                <a:gridCol w="591692">
                  <a:extLst>
                    <a:ext uri="{9D8B030D-6E8A-4147-A177-3AD203B41FA5}">
                      <a16:colId xmlns:a16="http://schemas.microsoft.com/office/drawing/2014/main" val="361370135"/>
                    </a:ext>
                  </a:extLst>
                </a:gridCol>
              </a:tblGrid>
              <a:tr h="41167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</a:pP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Secondo anno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</a:pP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CFU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146345"/>
                  </a:ext>
                </a:extLst>
              </a:tr>
              <a:tr h="42163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Algoritmi e strutture dati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639155"/>
                  </a:ext>
                </a:extLst>
              </a:tr>
              <a:tr h="34131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Progettazione e sviluppo del software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717861"/>
                  </a:ext>
                </a:extLst>
              </a:tr>
              <a:tr h="40155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Ingegneria dei sistemi web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254661"/>
                  </a:ext>
                </a:extLst>
              </a:tr>
              <a:tr h="36139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Laboratorio di Sistemi </a:t>
                      </a:r>
                      <a:r>
                        <a:rPr lang="it-IT" sz="1800" b="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embedded e IoT</a:t>
                      </a:r>
                      <a:endParaRPr lang="it-IT" sz="1050" b="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315847"/>
                  </a:ext>
                </a:extLst>
              </a:tr>
              <a:tr h="54209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Laboratorio di Big data, data mining e data analytics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632594"/>
                  </a:ext>
                </a:extLst>
              </a:tr>
              <a:tr h="62240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Laboratorio di Ottimizzazione,  intelligenza artificiale e machine learning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525882"/>
                  </a:ext>
                </a:extLst>
              </a:tr>
              <a:tr h="54209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Laboratorio di Programmazione di sistemi mobili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05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334721"/>
                  </a:ext>
                </a:extLst>
              </a:tr>
              <a:tr h="32123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Laboratorio di Sistemi di rete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39619"/>
                  </a:ext>
                </a:extLst>
              </a:tr>
              <a:tr h="54209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Laboratorio di Sicurezza dei sistemi e privacy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324098"/>
                  </a:ext>
                </a:extLst>
              </a:tr>
              <a:tr h="54209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Laboratorio di Piattaforme di sviluppo cloud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8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02029"/>
                  </a:ext>
                </a:extLst>
              </a:tr>
            </a:tbl>
          </a:graphicData>
        </a:graphic>
      </p:graphicFrame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id="{ED17DBF0-A587-4DDE-8E6E-A93B5903802B}"/>
              </a:ext>
            </a:extLst>
          </p:cNvPr>
          <p:cNvGraphicFramePr>
            <a:graphicFrameLocks noGrp="1"/>
          </p:cNvGraphicFramePr>
          <p:nvPr/>
        </p:nvGraphicFramePr>
        <p:xfrm>
          <a:off x="8724296" y="1377554"/>
          <a:ext cx="3276360" cy="3631161"/>
        </p:xfrm>
        <a:graphic>
          <a:graphicData uri="http://schemas.openxmlformats.org/drawingml/2006/table">
            <a:tbl>
              <a:tblPr/>
              <a:tblGrid>
                <a:gridCol w="2781185">
                  <a:extLst>
                    <a:ext uri="{9D8B030D-6E8A-4147-A177-3AD203B41FA5}">
                      <a16:colId xmlns:a16="http://schemas.microsoft.com/office/drawing/2014/main" val="4210079317"/>
                    </a:ext>
                  </a:extLst>
                </a:gridCol>
                <a:gridCol w="495175">
                  <a:extLst>
                    <a:ext uri="{9D8B030D-6E8A-4147-A177-3AD203B41FA5}">
                      <a16:colId xmlns:a16="http://schemas.microsoft.com/office/drawing/2014/main" val="1777966775"/>
                    </a:ext>
                  </a:extLst>
                </a:gridCol>
              </a:tblGrid>
              <a:tr h="47574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</a:pP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Terzo anno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</a:pPr>
                      <a:r>
                        <a:rPr lang="it-IT" sz="1900" b="1" kern="140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CFU</a:t>
                      </a:r>
                      <a:endParaRPr lang="it-IT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6430"/>
                  </a:ext>
                </a:extLst>
              </a:tr>
              <a:tr h="64259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Laboratorio di Interfaccia uomo-macchina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327253"/>
                  </a:ext>
                </a:extLst>
              </a:tr>
              <a:tr h="39457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Laboratori a scelta libera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401247"/>
                  </a:ext>
                </a:extLst>
              </a:tr>
              <a:tr h="1205608">
                <a:tc>
                  <a:txBody>
                    <a:bodyPr/>
                    <a:lstStyle/>
                    <a:p>
                      <a:pPr marL="0" marR="0" indent="-9144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Primo Tirocinio Pratico-</a:t>
                      </a:r>
                    </a:p>
                    <a:p>
                      <a:pPr marL="0" marR="0" indent="-9144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Valutativo in Azienda </a:t>
                      </a:r>
                    </a:p>
                    <a:p>
                      <a:pPr marL="0" marR="0" indent="-9144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endParaRPr lang="it-IT" sz="1000" kern="140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R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Secondo Tirocinio Pratico Valutativo in Azienda 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endParaRPr lang="it-IT" sz="1900" kern="14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</a:p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endParaRPr lang="it-IT" sz="1900" kern="14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8299898"/>
                  </a:ext>
                </a:extLst>
              </a:tr>
              <a:tr h="39457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Prova Pratico Valutativa</a:t>
                      </a:r>
                    </a:p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Prova Finale</a:t>
                      </a:r>
                      <a:endParaRPr lang="it-IT" sz="1100" b="1" kern="140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endParaRPr lang="it-IT" sz="19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it-IT" sz="1100" b="1" kern="140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8860427"/>
                  </a:ext>
                </a:extLst>
              </a:tr>
            </a:tbl>
          </a:graphicData>
        </a:graphic>
      </p:graphicFrame>
      <p:sp>
        <p:nvSpPr>
          <p:cNvPr id="16" name="Fumetto 2 9">
            <a:extLst>
              <a:ext uri="{FF2B5EF4-FFF2-40B4-BE49-F238E27FC236}">
                <a16:creationId xmlns:a16="http://schemas.microsoft.com/office/drawing/2014/main" id="{3886ACDF-59FA-4AEB-8D4F-490FE44DF824}"/>
              </a:ext>
            </a:extLst>
          </p:cNvPr>
          <p:cNvSpPr/>
          <p:nvPr/>
        </p:nvSpPr>
        <p:spPr>
          <a:xfrm>
            <a:off x="8745484" y="5157192"/>
            <a:ext cx="3383434" cy="1415483"/>
          </a:xfrm>
          <a:prstGeom prst="wedgeRoundRectCallout">
            <a:avLst>
              <a:gd name="adj1" fmla="val 8802"/>
              <a:gd name="adj2" fmla="val -75276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Commissione paritetica tra docenti accademici ed esperti designati dall’ordine dei Periti  Industriali Laureati per l’abilitazione all’albo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92A56882-0F10-4DAB-8D7C-F6FF1F2E50F1}"/>
              </a:ext>
            </a:extLst>
          </p:cNvPr>
          <p:cNvSpPr/>
          <p:nvPr/>
        </p:nvSpPr>
        <p:spPr>
          <a:xfrm>
            <a:off x="8436264" y="4293096"/>
            <a:ext cx="3276360" cy="432048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0" name="Segnaposto testo 7">
            <a:extLst>
              <a:ext uri="{FF2B5EF4-FFF2-40B4-BE49-F238E27FC236}">
                <a16:creationId xmlns:a16="http://schemas.microsoft.com/office/drawing/2014/main" id="{22997E30-7970-40FC-BF3B-A1CF0501B4E3}"/>
              </a:ext>
            </a:extLst>
          </p:cNvPr>
          <p:cNvSpPr txBox="1">
            <a:spLocks/>
          </p:cNvSpPr>
          <p:nvPr/>
        </p:nvSpPr>
        <p:spPr>
          <a:xfrm>
            <a:off x="539552" y="116632"/>
            <a:ext cx="11461104" cy="6480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None/>
              <a:defRPr sz="3600" b="0" kern="1200">
                <a:solidFill>
                  <a:srgbClr val="BD2B0B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it-IT" altLang="it-IT" sz="3200" dirty="0"/>
              <a:t>Cosa si studia nella Laurea ad Orientamento Professionale in Tecnologie dei Sistemi Informatici</a:t>
            </a:r>
            <a:r>
              <a:rPr lang="it-IT" altLang="it-IT" dirty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0387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479475" y="116632"/>
            <a:ext cx="11233149" cy="648071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3600" b="0" dirty="0">
                <a:latin typeface="+mj-lt"/>
              </a:rPr>
              <a:t>Quali sono le aziende attualmente coinvolte? </a:t>
            </a:r>
            <a:br>
              <a:rPr lang="it-IT" sz="3600" b="0" dirty="0">
                <a:latin typeface="+mj-lt"/>
              </a:rPr>
            </a:br>
            <a:r>
              <a:rPr lang="it-IT" sz="3600" b="0" dirty="0">
                <a:latin typeface="+mj-lt"/>
              </a:rPr>
              <a:t>(Campus di Cesena e di Imola)</a:t>
            </a:r>
          </a:p>
        </p:txBody>
      </p:sp>
      <p:sp>
        <p:nvSpPr>
          <p:cNvPr id="14" name="Segnaposto testo 2">
            <a:extLst>
              <a:ext uri="{FF2B5EF4-FFF2-40B4-BE49-F238E27FC236}">
                <a16:creationId xmlns:a16="http://schemas.microsoft.com/office/drawing/2014/main" id="{DE1565C2-46E2-0B49-AA0B-D593988C0507}"/>
              </a:ext>
            </a:extLst>
          </p:cNvPr>
          <p:cNvSpPr txBox="1">
            <a:spLocks/>
          </p:cNvSpPr>
          <p:nvPr/>
        </p:nvSpPr>
        <p:spPr>
          <a:xfrm>
            <a:off x="407368" y="1268759"/>
            <a:ext cx="11377166" cy="47525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200" dirty="0"/>
          </a:p>
          <a:p>
            <a:endParaRPr lang="it-IT" sz="24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0613FAC-7442-4E7D-8D4A-5757AD82662A}"/>
              </a:ext>
            </a:extLst>
          </p:cNvPr>
          <p:cNvSpPr/>
          <p:nvPr/>
        </p:nvSpPr>
        <p:spPr>
          <a:xfrm>
            <a:off x="551384" y="1772816"/>
            <a:ext cx="568863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/>
              <a:t>	Campus di Cesena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 err="1"/>
              <a:t>Alexide</a:t>
            </a:r>
            <a:r>
              <a:rPr lang="it-IT" sz="2800" b="1" dirty="0"/>
              <a:t> srl</a:t>
            </a:r>
            <a:r>
              <a:rPr lang="it-IT" sz="2800" dirty="0"/>
              <a:t> (Cesena, FC)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/>
              <a:t>Maggioli S.p.A.</a:t>
            </a:r>
            <a:r>
              <a:rPr lang="it-IT" sz="2800" dirty="0"/>
              <a:t> (Santarcangelo, 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 err="1"/>
              <a:t>Onit</a:t>
            </a:r>
            <a:r>
              <a:rPr lang="it-IT" sz="2800" b="1" dirty="0"/>
              <a:t> Group srl</a:t>
            </a:r>
            <a:r>
              <a:rPr lang="it-IT" sz="2800" dirty="0"/>
              <a:t> (Cesena, FC)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/>
              <a:t>PLT energia srl</a:t>
            </a:r>
            <a:r>
              <a:rPr lang="it-IT" sz="2800" dirty="0"/>
              <a:t> (Cesena, FC)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 err="1"/>
              <a:t>Energo</a:t>
            </a:r>
            <a:r>
              <a:rPr lang="it-IT" sz="2800" b="1" dirty="0"/>
              <a:t> </a:t>
            </a:r>
            <a:r>
              <a:rPr lang="it-IT" sz="2800" b="1" dirty="0" err="1"/>
              <a:t>Logistic</a:t>
            </a:r>
            <a:r>
              <a:rPr lang="it-IT" sz="2800" b="1" dirty="0"/>
              <a:t> Spa</a:t>
            </a:r>
            <a:r>
              <a:rPr lang="it-IT" sz="2800" dirty="0"/>
              <a:t> (Rimini, 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/>
              <a:t>SPOT Software</a:t>
            </a:r>
            <a:r>
              <a:rPr lang="it-IT" sz="2800" dirty="0"/>
              <a:t> (Cesena, FC)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/>
              <a:t>TeamSystem S.p.A.</a:t>
            </a:r>
            <a:r>
              <a:rPr lang="it-IT" sz="2800" dirty="0"/>
              <a:t> (Pesaro)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/>
              <a:t>UNITEC S.p.A.</a:t>
            </a:r>
            <a:r>
              <a:rPr lang="it-IT" sz="2800" dirty="0"/>
              <a:t> (Lugo, RA)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/>
              <a:t>VEM Sistemi S.p.A.</a:t>
            </a:r>
            <a:r>
              <a:rPr lang="it-IT" sz="2800" dirty="0"/>
              <a:t> (Forlì, FC)</a:t>
            </a:r>
            <a:endParaRPr lang="it-IT" sz="2800" b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350EAA0-BA82-4282-AD2C-80A9BF98E9D2}"/>
              </a:ext>
            </a:extLst>
          </p:cNvPr>
          <p:cNvSpPr/>
          <p:nvPr/>
        </p:nvSpPr>
        <p:spPr>
          <a:xfrm>
            <a:off x="6641978" y="1988840"/>
            <a:ext cx="543068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/>
              <a:t>	Campus di Imola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/>
              <a:t>SACMI</a:t>
            </a:r>
            <a:r>
              <a:rPr lang="it-IT" sz="2800" dirty="0"/>
              <a:t> (Imola, Bo)</a:t>
            </a:r>
            <a:endParaRPr lang="it-IT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/>
              <a:t>Imola Informatica</a:t>
            </a:r>
            <a:r>
              <a:rPr lang="it-IT" sz="2800" dirty="0"/>
              <a:t> (Imola, Bo)</a:t>
            </a:r>
            <a:endParaRPr lang="it-IT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/>
              <a:t>Italiana Software</a:t>
            </a:r>
            <a:r>
              <a:rPr lang="it-IT" sz="2800" dirty="0"/>
              <a:t> (Imola, Bo)</a:t>
            </a:r>
            <a:endParaRPr lang="it-IT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 err="1"/>
              <a:t>Quinck</a:t>
            </a:r>
            <a:r>
              <a:rPr lang="it-IT" sz="2800" b="1" dirty="0"/>
              <a:t> </a:t>
            </a:r>
            <a:r>
              <a:rPr lang="it-IT" sz="2800" dirty="0"/>
              <a:t> (Imola, Bo)</a:t>
            </a:r>
            <a:endParaRPr lang="it-IT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 err="1"/>
              <a:t>Cyberloop</a:t>
            </a:r>
            <a:r>
              <a:rPr lang="it-IT" sz="2800" b="1" dirty="0"/>
              <a:t> </a:t>
            </a:r>
            <a:r>
              <a:rPr lang="it-IT" sz="3200" dirty="0"/>
              <a:t> </a:t>
            </a:r>
            <a:r>
              <a:rPr lang="it-IT" sz="2800" dirty="0"/>
              <a:t>(Cesena, </a:t>
            </a:r>
            <a:r>
              <a:rPr lang="it-IT" sz="2800" dirty="0" err="1"/>
              <a:t>Fc</a:t>
            </a:r>
            <a:r>
              <a:rPr lang="it-IT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92842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46FDE-D650-A7AE-39FE-9197DFB74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AF53D961-1586-031C-92FA-D57A57177C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Numero programmato studenti</a:t>
            </a:r>
          </a:p>
        </p:txBody>
      </p:sp>
      <p:sp>
        <p:nvSpPr>
          <p:cNvPr id="10" name="Segnaposto testo 7">
            <a:extLst>
              <a:ext uri="{FF2B5EF4-FFF2-40B4-BE49-F238E27FC236}">
                <a16:creationId xmlns:a16="http://schemas.microsoft.com/office/drawing/2014/main" id="{95198CED-A557-AFE1-91CC-B535191BFC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9552" y="1295198"/>
            <a:ext cx="11317088" cy="530215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/>
              <a:t>50 studenti presso il Campus di Cesena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>
                    <a:lumMod val="65000"/>
                  </a:schemeClr>
                </a:solidFill>
              </a:rPr>
              <a:t>15 studenti presso la Sede di Imola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b="1" dirty="0"/>
          </a:p>
          <a:p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D7DF047-84A5-3A99-5A09-1203B3A28AE5}"/>
              </a:ext>
            </a:extLst>
          </p:cNvPr>
          <p:cNvSpPr/>
          <p:nvPr/>
        </p:nvSpPr>
        <p:spPr>
          <a:xfrm>
            <a:off x="8065764" y="548680"/>
            <a:ext cx="3718868" cy="4294934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34D5639-0FEB-204B-597B-D8639AB335E4}"/>
              </a:ext>
            </a:extLst>
          </p:cNvPr>
          <p:cNvSpPr/>
          <p:nvPr/>
        </p:nvSpPr>
        <p:spPr>
          <a:xfrm>
            <a:off x="539552" y="3216457"/>
            <a:ext cx="3033594" cy="3033594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B7DF235-7253-C976-F86D-7293B2299089}"/>
              </a:ext>
            </a:extLst>
          </p:cNvPr>
          <p:cNvSpPr/>
          <p:nvPr/>
        </p:nvSpPr>
        <p:spPr>
          <a:xfrm>
            <a:off x="4583832" y="3160269"/>
            <a:ext cx="2785516" cy="2147467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000" r="-39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3E6D1C2-B37A-7564-47D3-6DD6985DEFF0}"/>
              </a:ext>
            </a:extLst>
          </p:cNvPr>
          <p:cNvSpPr/>
          <p:nvPr/>
        </p:nvSpPr>
        <p:spPr>
          <a:xfrm>
            <a:off x="8065764" y="5259642"/>
            <a:ext cx="1944216" cy="1364148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CDAB7A91-4528-770C-B750-84EA00BFBDC4}"/>
              </a:ext>
            </a:extLst>
          </p:cNvPr>
          <p:cNvSpPr/>
          <p:nvPr/>
        </p:nvSpPr>
        <p:spPr>
          <a:xfrm>
            <a:off x="4705935" y="5562802"/>
            <a:ext cx="2277343" cy="1077724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000" b="-4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2414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CE95C-82EB-FC3C-5833-F0731B06B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5A197F59-143A-1376-A2BA-75D1861BB3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Numero programmato studenti</a:t>
            </a:r>
          </a:p>
        </p:txBody>
      </p:sp>
      <p:pic>
        <p:nvPicPr>
          <p:cNvPr id="1026" name="Picture 2" descr="Il nuovo anno accademico alla Sede di Imola dell&amp;#39;Alma Mater — UniboMagazine">
            <a:extLst>
              <a:ext uri="{FF2B5EF4-FFF2-40B4-BE49-F238E27FC236}">
                <a16:creationId xmlns:a16="http://schemas.microsoft.com/office/drawing/2014/main" id="{EE52395A-3A3C-EC61-DBB2-BBE487A49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92" y="3555428"/>
            <a:ext cx="4235541" cy="282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nergia sostenibile, workshop internazionale organizzato dalla sede imolese  dell&amp;#39;Unibo | Sabato Sera">
            <a:extLst>
              <a:ext uri="{FF2B5EF4-FFF2-40B4-BE49-F238E27FC236}">
                <a16:creationId xmlns:a16="http://schemas.microsoft.com/office/drawing/2014/main" id="{A2FF3F12-923F-25EE-BF48-4FD357E59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0" t="6985" r="8867" b="5657"/>
          <a:stretch/>
        </p:blipFill>
        <p:spPr bwMode="auto">
          <a:xfrm>
            <a:off x="8502744" y="3573016"/>
            <a:ext cx="361009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stituto Tecnico Agrario Scarabelli - Home | Facebook">
            <a:extLst>
              <a:ext uri="{FF2B5EF4-FFF2-40B4-BE49-F238E27FC236}">
                <a16:creationId xmlns:a16="http://schemas.microsoft.com/office/drawing/2014/main" id="{4A1E0BC4-6869-C62F-B679-2251B580F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320" y="3627436"/>
            <a:ext cx="3781936" cy="26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01716C08-9393-04F0-74D6-341B9C13A16B}"/>
              </a:ext>
            </a:extLst>
          </p:cNvPr>
          <p:cNvSpPr txBox="1">
            <a:spLocks/>
          </p:cNvSpPr>
          <p:nvPr/>
        </p:nvSpPr>
        <p:spPr>
          <a:xfrm>
            <a:off x="539552" y="1295198"/>
            <a:ext cx="11317088" cy="53021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>
                    <a:lumMod val="65000"/>
                  </a:schemeClr>
                </a:solidFill>
              </a:rPr>
              <a:t>50 studenti presso il Campus di Cesena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/>
              <a:t>15 studenti presso la Sede di Imola (teledidattica per gli insegnamenti di ambito «accademico», ovvero tutti gli insegnamenti del primo anno e 3 insegnamenti del secondo anno, primo ciclo; le altre attività in presenza)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9831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0"/>
          <p:cNvSpPr>
            <a:spLocks noGrp="1"/>
          </p:cNvSpPr>
          <p:nvPr>
            <p:ph type="body" sz="quarter" idx="10"/>
          </p:nvPr>
        </p:nvSpPr>
        <p:spPr>
          <a:xfrm>
            <a:off x="47328" y="548681"/>
            <a:ext cx="11461104" cy="648071"/>
          </a:xfrm>
        </p:spPr>
        <p:txBody>
          <a:bodyPr/>
          <a:lstStyle/>
          <a:p>
            <a:pPr algn="ctr"/>
            <a:r>
              <a:rPr lang="it-IT" dirty="0"/>
              <a:t>Modalità di Accesso</a:t>
            </a:r>
          </a:p>
        </p:txBody>
      </p:sp>
      <p:sp>
        <p:nvSpPr>
          <p:cNvPr id="10" name="Segnaposto testo 7">
            <a:extLst>
              <a:ext uri="{FF2B5EF4-FFF2-40B4-BE49-F238E27FC236}">
                <a16:creationId xmlns:a16="http://schemas.microsoft.com/office/drawing/2014/main" id="{671E99A8-536D-4FAC-A18B-B88B5A4852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1344" y="1268760"/>
            <a:ext cx="11893152" cy="5302154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it-IT" sz="2800" b="1" i="1" dirty="0">
                <a:solidFill>
                  <a:srgbClr val="BE2B0A"/>
                </a:solidFill>
              </a:rPr>
              <a:t>Colloquio</a:t>
            </a:r>
            <a:r>
              <a:rPr lang="it-IT" sz="2800" dirty="0"/>
              <a:t> (</a:t>
            </a:r>
            <a:r>
              <a:rPr lang="it-IT" sz="2800" b="1" dirty="0"/>
              <a:t>modalità online</a:t>
            </a:r>
            <a:r>
              <a:rPr lang="it-IT" sz="2800" dirty="0"/>
              <a:t>), per accertare le seguenti conoscenze/competenze:</a:t>
            </a:r>
          </a:p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800" dirty="0"/>
              <a:t>Buona conoscenza della </a:t>
            </a:r>
            <a:r>
              <a:rPr lang="it-IT" sz="2800" b="1" dirty="0"/>
              <a:t>lingua italiana parlata e scritta</a:t>
            </a:r>
          </a:p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800" dirty="0"/>
              <a:t>Capacità di </a:t>
            </a:r>
            <a:r>
              <a:rPr lang="it-IT" sz="2800" b="1" dirty="0"/>
              <a:t>ragionamento logico</a:t>
            </a:r>
          </a:p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800" dirty="0"/>
              <a:t>Capacità di utilizzare i principali risultati della </a:t>
            </a:r>
            <a:r>
              <a:rPr lang="it-IT" sz="2800" b="1" dirty="0"/>
              <a:t>matematica elementare</a:t>
            </a:r>
            <a:endParaRPr lang="it-IT" sz="2800" dirty="0"/>
          </a:p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it-IT" sz="2800" dirty="0"/>
          </a:p>
          <a:p>
            <a:pPr algn="just">
              <a:spcAft>
                <a:spcPts val="1200"/>
              </a:spcAft>
            </a:pP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822625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it-IT" dirty="0"/>
              <a:t>Iscrizione selezione</a:t>
            </a:r>
          </a:p>
        </p:txBody>
      </p:sp>
      <p:sp>
        <p:nvSpPr>
          <p:cNvPr id="10" name="Segnaposto testo 7">
            <a:extLst>
              <a:ext uri="{FF2B5EF4-FFF2-40B4-BE49-F238E27FC236}">
                <a16:creationId xmlns:a16="http://schemas.microsoft.com/office/drawing/2014/main" id="{671E99A8-536D-4FAC-A18B-B88B5A4852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3352" y="1268760"/>
            <a:ext cx="11928648" cy="530215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3600" dirty="0"/>
              <a:t>Il bando è disponibile nel sito del corso di laurea: </a:t>
            </a:r>
            <a:r>
              <a:rPr lang="it-IT" sz="2600" b="1" dirty="0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https://corsi.unibo.it/laurea/TecnologieSistemiInformatici/iscriversi-al-corso</a:t>
            </a:r>
            <a:br>
              <a:rPr lang="it-IT" sz="2600" b="1" dirty="0">
                <a:solidFill>
                  <a:srgbClr val="C00000"/>
                </a:solidFill>
              </a:rPr>
            </a:br>
            <a:r>
              <a:rPr lang="it-IT" sz="2400" b="1" dirty="0">
                <a:solidFill>
                  <a:srgbClr val="C00000"/>
                </a:solidFill>
              </a:rPr>
              <a:t>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it-IT" sz="3200" dirty="0"/>
              <a:t>apertura del bando in data 10 aprile 2024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it-IT" sz="3200" b="1" dirty="0"/>
              <a:t>chiusura delle candidature al 1 luglio 2024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it-IT" sz="3200" b="1" dirty="0"/>
              <a:t>Colloqui: 15 – 16 – 17 – 18 - 19 luglio 2024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it-IT" sz="3200" dirty="0"/>
              <a:t>Pubblicazione graduatorie e inizio immatricolazioni: 31 luglio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it-IT" sz="3200" dirty="0"/>
              <a:t>E’ previsto un solo turno di recupero</a:t>
            </a:r>
          </a:p>
          <a:p>
            <a:pPr marL="1485900" lvl="2" indent="-342900"/>
            <a:r>
              <a:rPr lang="it-IT" dirty="0"/>
              <a:t>Candidatura al recupero: da 31 luglio a 2 settembre 2024</a:t>
            </a:r>
          </a:p>
          <a:p>
            <a:pPr marL="1485900" lvl="2" indent="-342900"/>
            <a:r>
              <a:rPr lang="it-IT" dirty="0"/>
              <a:t>Pubblicazione recuperi e inizio immatricolazioni: da 5 a 11 settembre 2024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485271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407467" y="476673"/>
            <a:ext cx="11233149" cy="648071"/>
          </a:xfrm>
        </p:spPr>
        <p:txBody>
          <a:bodyPr/>
          <a:lstStyle/>
          <a:p>
            <a:pPr algn="ctr"/>
            <a:r>
              <a:rPr lang="it-IT" sz="3600" b="0" dirty="0">
                <a:latin typeface="+mj-lt"/>
                <a:sym typeface="Wingdings" panose="05000000000000000000" pitchFamily="2" charset="2"/>
              </a:rPr>
              <a:t>Cosa sono le Lauree ad Orientamento Professionale?</a:t>
            </a:r>
          </a:p>
        </p:txBody>
      </p:sp>
      <p:sp>
        <p:nvSpPr>
          <p:cNvPr id="14" name="Segnaposto testo 2">
            <a:extLst>
              <a:ext uri="{FF2B5EF4-FFF2-40B4-BE49-F238E27FC236}">
                <a16:creationId xmlns:a16="http://schemas.microsoft.com/office/drawing/2014/main" id="{DE1565C2-46E2-0B49-AA0B-D593988C0507}"/>
              </a:ext>
            </a:extLst>
          </p:cNvPr>
          <p:cNvSpPr txBox="1">
            <a:spLocks/>
          </p:cNvSpPr>
          <p:nvPr/>
        </p:nvSpPr>
        <p:spPr>
          <a:xfrm>
            <a:off x="442826" y="1340767"/>
            <a:ext cx="11401597" cy="47525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Tx/>
              <a:buChar char="-"/>
            </a:pPr>
            <a:r>
              <a:rPr lang="it-IT" sz="2400" b="1" dirty="0">
                <a:latin typeface="+mn-lt"/>
                <a:sym typeface="Wingdings" panose="05000000000000000000" pitchFamily="2" charset="2"/>
              </a:rPr>
              <a:t>Corsi di studio triennali </a:t>
            </a:r>
            <a:r>
              <a:rPr lang="it-IT" sz="2400" dirty="0">
                <a:latin typeface="+mn-lt"/>
                <a:sym typeface="Wingdings" panose="05000000000000000000" pitchFamily="2" charset="2"/>
              </a:rPr>
              <a:t>fortemente incentrati sulla formazione tecnica, pensati per formare personale altamente qualificato e specializzato. </a:t>
            </a:r>
            <a:r>
              <a:rPr lang="it-IT" sz="2400" b="1" dirty="0">
                <a:latin typeface="+mn-lt"/>
                <a:sym typeface="Wingdings" panose="05000000000000000000" pitchFamily="2" charset="2"/>
              </a:rPr>
              <a:t>Non danno accesso diretto alle Lauree Magistrali</a:t>
            </a:r>
            <a:r>
              <a:rPr lang="it-IT" sz="2400" dirty="0">
                <a:latin typeface="+mn-lt"/>
                <a:sym typeface="Wingdings" panose="05000000000000000000" pitchFamily="2" charset="2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it-IT" sz="2400" dirty="0">
                <a:latin typeface="+mn-lt"/>
                <a:sym typeface="Wingdings" panose="05000000000000000000" pitchFamily="2" charset="2"/>
              </a:rPr>
              <a:t>Formazione IBRIDA: nascono in </a:t>
            </a:r>
            <a:r>
              <a:rPr lang="it-IT" sz="2400" b="1" dirty="0">
                <a:latin typeface="+mn-lt"/>
                <a:sym typeface="Wingdings" panose="05000000000000000000" pitchFamily="2" charset="2"/>
              </a:rPr>
              <a:t>stretta collaborazione con il mondo del lavoro</a:t>
            </a:r>
            <a:r>
              <a:rPr lang="it-IT" sz="2400" dirty="0">
                <a:latin typeface="+mn-lt"/>
                <a:sym typeface="Wingdings" panose="05000000000000000000" pitchFamily="2" charset="2"/>
              </a:rPr>
              <a:t>. Il terzo anno di corso è quasi interamente costituito da tirocinio formativo in azienda (almeno 48 CFU, corrispondenti a 1200 ore).</a:t>
            </a:r>
          </a:p>
          <a:p>
            <a:pPr marL="342900" indent="-342900" algn="just">
              <a:buFontTx/>
              <a:buChar char="-"/>
            </a:pPr>
            <a:endParaRPr lang="it-IT" sz="2400" dirty="0">
              <a:latin typeface="+mn-lt"/>
              <a:sym typeface="Wingdings" panose="05000000000000000000" pitchFamily="2" charset="2"/>
            </a:endParaRPr>
          </a:p>
          <a:p>
            <a:pPr marL="342900" indent="-342900" algn="just">
              <a:buFontTx/>
              <a:buChar char="-"/>
            </a:pPr>
            <a:r>
              <a:rPr lang="it-IT" sz="2400" dirty="0">
                <a:latin typeface="+mn-lt"/>
                <a:sym typeface="Wingdings" panose="05000000000000000000" pitchFamily="2" charset="2"/>
              </a:rPr>
              <a:t>Il conseguimento delle lauree ad orientamento professionale abilita all’esercizio delle professioni correlate ai singoli corsi di studio (per la classe LP-03: perito industriale laureato) e all’iscrizione al relativo Albo dei Periti Industriali Laureati.</a:t>
            </a:r>
          </a:p>
          <a:p>
            <a:pPr marL="342900" indent="-342900" algn="just">
              <a:buFontTx/>
              <a:buChar char="-"/>
            </a:pPr>
            <a:endParaRPr lang="it-IT" sz="2400" dirty="0">
              <a:latin typeface="+mn-lt"/>
              <a:sym typeface="Wingdings" panose="05000000000000000000" pitchFamily="2" charset="2"/>
            </a:endParaRPr>
          </a:p>
          <a:p>
            <a:pPr marL="342900" indent="-342900" algn="just">
              <a:buFontTx/>
              <a:buChar char="-"/>
            </a:pPr>
            <a:r>
              <a:rPr lang="it-IT" sz="2400" dirty="0">
                <a:latin typeface="+mn-lt"/>
                <a:sym typeface="Wingdings" panose="05000000000000000000" pitchFamily="2" charset="2"/>
              </a:rPr>
              <a:t>Approccio Europeo: Bachelor of Applied Science, Professional degree</a:t>
            </a:r>
            <a:endParaRPr lang="it-IT" sz="2400" b="1" dirty="0">
              <a:latin typeface="+mn-lt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79685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Calendario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14111" b="3730"/>
          <a:stretch/>
        </p:blipFill>
        <p:spPr>
          <a:xfrm>
            <a:off x="2423592" y="1964272"/>
            <a:ext cx="7410644" cy="4277913"/>
          </a:xfrm>
          <a:prstGeom prst="rect">
            <a:avLst/>
          </a:prstGeom>
        </p:spPr>
      </p:pic>
      <p:sp>
        <p:nvSpPr>
          <p:cNvPr id="13" name="Ovale 12"/>
          <p:cNvSpPr/>
          <p:nvPr/>
        </p:nvSpPr>
        <p:spPr>
          <a:xfrm>
            <a:off x="8050222" y="2142800"/>
            <a:ext cx="1999861" cy="1163143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Fumetto 1 7"/>
          <p:cNvSpPr/>
          <p:nvPr/>
        </p:nvSpPr>
        <p:spPr>
          <a:xfrm>
            <a:off x="664130" y="2820705"/>
            <a:ext cx="2715208" cy="1306287"/>
          </a:xfrm>
          <a:prstGeom prst="wedgeRectCallout">
            <a:avLst>
              <a:gd name="adj1" fmla="val 131446"/>
              <a:gd name="adj2" fmla="val 5461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Chiusura Candidature: </a:t>
            </a:r>
            <a:br>
              <a:rPr lang="it-IT" dirty="0"/>
            </a:br>
            <a:r>
              <a:rPr lang="it-IT" dirty="0"/>
              <a:t>1 Luglio 2024</a:t>
            </a: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4419B61C-CB43-4575-B316-F76DA705FFB8}"/>
              </a:ext>
            </a:extLst>
          </p:cNvPr>
          <p:cNvSpPr/>
          <p:nvPr/>
        </p:nvSpPr>
        <p:spPr>
          <a:xfrm>
            <a:off x="4221339" y="3548820"/>
            <a:ext cx="1999861" cy="1163143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Fumetto 1 7">
            <a:extLst>
              <a:ext uri="{FF2B5EF4-FFF2-40B4-BE49-F238E27FC236}">
                <a16:creationId xmlns:a16="http://schemas.microsoft.com/office/drawing/2014/main" id="{EAF60316-7484-417F-A3EC-73B2B0AF9181}"/>
              </a:ext>
            </a:extLst>
          </p:cNvPr>
          <p:cNvSpPr/>
          <p:nvPr/>
        </p:nvSpPr>
        <p:spPr>
          <a:xfrm>
            <a:off x="9027586" y="364020"/>
            <a:ext cx="2715208" cy="1306287"/>
          </a:xfrm>
          <a:prstGeom prst="wedgeRectCallout">
            <a:avLst>
              <a:gd name="adj1" fmla="val -59777"/>
              <a:gd name="adj2" fmla="val 90015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Apertura Bando: </a:t>
            </a:r>
            <a:br>
              <a:rPr lang="it-IT" dirty="0"/>
            </a:br>
            <a:r>
              <a:rPr lang="it-IT" dirty="0"/>
              <a:t>10 Aprile 2024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6086531" y="2841665"/>
            <a:ext cx="5677131" cy="2072217"/>
            <a:chOff x="6088224" y="2796938"/>
            <a:chExt cx="5677130" cy="2072217"/>
          </a:xfrm>
        </p:grpSpPr>
        <p:sp>
          <p:nvSpPr>
            <p:cNvPr id="9" name="Ovale 8"/>
            <p:cNvSpPr/>
            <p:nvPr/>
          </p:nvSpPr>
          <p:spPr>
            <a:xfrm>
              <a:off x="6088224" y="3515820"/>
              <a:ext cx="1999861" cy="1353335"/>
            </a:xfrm>
            <a:prstGeom prst="ellips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4" name="Fumetto 1 13"/>
            <p:cNvSpPr/>
            <p:nvPr/>
          </p:nvSpPr>
          <p:spPr>
            <a:xfrm>
              <a:off x="9050147" y="2796938"/>
              <a:ext cx="2715207" cy="1306286"/>
            </a:xfrm>
            <a:prstGeom prst="wedgeRectCallout">
              <a:avLst>
                <a:gd name="adj1" fmla="val -82799"/>
                <a:gd name="adj2" fmla="val 50398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Colloqui: </a:t>
              </a:r>
              <a:br>
                <a:rPr lang="it-IT" dirty="0"/>
              </a:br>
              <a:r>
                <a:rPr lang="it-IT" dirty="0"/>
                <a:t>dal 15 al 19 Luglio</a:t>
              </a: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2371082" y="4711963"/>
            <a:ext cx="5323603" cy="1688842"/>
            <a:chOff x="2371082" y="4711960"/>
            <a:chExt cx="5323603" cy="1688841"/>
          </a:xfrm>
        </p:grpSpPr>
        <p:sp>
          <p:nvSpPr>
            <p:cNvPr id="12" name="Ovale 11"/>
            <p:cNvSpPr/>
            <p:nvPr/>
          </p:nvSpPr>
          <p:spPr>
            <a:xfrm>
              <a:off x="2371082" y="4711960"/>
              <a:ext cx="1999861" cy="1688841"/>
            </a:xfrm>
            <a:prstGeom prst="ellipse">
              <a:avLst/>
            </a:prstGeom>
            <a:noFill/>
            <a:ln w="28575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5" name="Fumetto 1 14"/>
            <p:cNvSpPr/>
            <p:nvPr/>
          </p:nvSpPr>
          <p:spPr>
            <a:xfrm>
              <a:off x="4979477" y="4859114"/>
              <a:ext cx="2715208" cy="1306286"/>
            </a:xfrm>
            <a:prstGeom prst="wedgeRectCallout">
              <a:avLst>
                <a:gd name="adj1" fmla="val -72290"/>
                <a:gd name="adj2" fmla="val 3886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u="sng" dirty="0"/>
                <a:t>Eventuale</a:t>
              </a:r>
              <a:r>
                <a:rPr lang="it-IT" dirty="0"/>
                <a:t> </a:t>
              </a:r>
            </a:p>
            <a:p>
              <a:pPr algn="ctr"/>
              <a:r>
                <a:rPr lang="it-IT" dirty="0"/>
                <a:t>selezione straordinaria per assegnazione posti residui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28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76712C7B-18C2-4453-B585-376F55ABA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890" y="0"/>
            <a:ext cx="5239239" cy="3356992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F4D288EB-325F-47BB-85BF-8416D4575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83" y="2778953"/>
            <a:ext cx="6140021" cy="4096271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F177CD15-3E47-4D79-844B-6913D7CFAF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2" t="15240" r="9490" b="15403"/>
          <a:stretch/>
        </p:blipFill>
        <p:spPr>
          <a:xfrm>
            <a:off x="4655840" y="2778953"/>
            <a:ext cx="7560840" cy="4086111"/>
          </a:xfrm>
          <a:prstGeom prst="rect">
            <a:avLst/>
          </a:prstGeom>
        </p:spPr>
      </p:pic>
      <p:sp>
        <p:nvSpPr>
          <p:cNvPr id="7" name="Segnaposto testo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Lo studio</a:t>
            </a:r>
          </a:p>
        </p:txBody>
      </p:sp>
      <p:grpSp>
        <p:nvGrpSpPr>
          <p:cNvPr id="16" name="Gruppo 15"/>
          <p:cNvGrpSpPr/>
          <p:nvPr/>
        </p:nvGrpSpPr>
        <p:grpSpPr>
          <a:xfrm>
            <a:off x="484632" y="1578081"/>
            <a:ext cx="11420856" cy="1922927"/>
            <a:chOff x="612648" y="1851951"/>
            <a:chExt cx="11420856" cy="1922926"/>
          </a:xfrm>
        </p:grpSpPr>
        <p:sp>
          <p:nvSpPr>
            <p:cNvPr id="8" name="Freccia a destra con strisce 7"/>
            <p:cNvSpPr/>
            <p:nvPr/>
          </p:nvSpPr>
          <p:spPr>
            <a:xfrm>
              <a:off x="612648" y="2294313"/>
              <a:ext cx="11420856" cy="1014153"/>
            </a:xfrm>
            <a:prstGeom prst="stripedRight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>
                  <a:latin typeface="Berlin Sans FB Demi" panose="020E0802020502020306" pitchFamily="34" charset="0"/>
                </a:rPr>
                <a:t>Anno Accademico</a:t>
              </a:r>
            </a:p>
          </p:txBody>
        </p:sp>
        <p:graphicFrame>
          <p:nvGraphicFramePr>
            <p:cNvPr id="10" name="Diagramma 9"/>
            <p:cNvGraphicFramePr/>
            <p:nvPr/>
          </p:nvGraphicFramePr>
          <p:xfrm>
            <a:off x="622624" y="1851951"/>
            <a:ext cx="2268000" cy="64633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graphicFrame>
          <p:nvGraphicFramePr>
            <p:cNvPr id="12" name="Diagramma 11"/>
            <p:cNvGraphicFramePr/>
            <p:nvPr/>
          </p:nvGraphicFramePr>
          <p:xfrm>
            <a:off x="2594680" y="3122785"/>
            <a:ext cx="2268000" cy="64633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  <p:graphicFrame>
          <p:nvGraphicFramePr>
            <p:cNvPr id="13" name="Diagramma 12"/>
            <p:cNvGraphicFramePr/>
            <p:nvPr/>
          </p:nvGraphicFramePr>
          <p:xfrm>
            <a:off x="4524063" y="1868339"/>
            <a:ext cx="2556843" cy="64633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5" r:lo="rId16" r:qs="rId17" r:cs="rId18"/>
            </a:graphicData>
          </a:graphic>
        </p:graphicFrame>
        <p:graphicFrame>
          <p:nvGraphicFramePr>
            <p:cNvPr id="14" name="Diagramma 13"/>
            <p:cNvGraphicFramePr/>
            <p:nvPr/>
          </p:nvGraphicFramePr>
          <p:xfrm>
            <a:off x="6514408" y="3128546"/>
            <a:ext cx="2268000" cy="64633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0" r:lo="rId21" r:qs="rId22" r:cs="rId23"/>
            </a:graphicData>
          </a:graphic>
        </p:graphicFrame>
        <p:graphicFrame>
          <p:nvGraphicFramePr>
            <p:cNvPr id="15" name="Diagramma 14"/>
            <p:cNvGraphicFramePr/>
            <p:nvPr/>
          </p:nvGraphicFramePr>
          <p:xfrm>
            <a:off x="8955856" y="3128546"/>
            <a:ext cx="2268000" cy="64633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5" r:lo="rId26" r:qs="rId27" r:cs="rId28"/>
            </a:graphicData>
          </a:graphic>
        </p:graphicFrame>
      </p:grpSp>
      <p:sp>
        <p:nvSpPr>
          <p:cNvPr id="17" name="Rettangolo 16"/>
          <p:cNvSpPr/>
          <p:nvPr/>
        </p:nvSpPr>
        <p:spPr>
          <a:xfrm>
            <a:off x="544568" y="5443080"/>
            <a:ext cx="274015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altLang="it-IT" dirty="0">
                <a:latin typeface="Cambria" panose="02040503050406030204" pitchFamily="18" charset="0"/>
              </a:rPr>
              <a:t>Il corso non prevede l’</a:t>
            </a:r>
            <a:r>
              <a:rPr lang="it-IT" altLang="it-IT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obbligo di frequenza</a:t>
            </a:r>
            <a:r>
              <a:rPr lang="it-IT" altLang="it-IT" dirty="0">
                <a:latin typeface="Cambria" panose="02040503050406030204" pitchFamily="18" charset="0"/>
              </a:rPr>
              <a:t>, ma si consiglia caldamente di seguire tutte le lezioni</a:t>
            </a:r>
            <a:endParaRPr lang="it-IT" dirty="0"/>
          </a:p>
        </p:txBody>
      </p:sp>
      <p:sp>
        <p:nvSpPr>
          <p:cNvPr id="18" name="Rettangolo 17"/>
          <p:cNvSpPr/>
          <p:nvPr/>
        </p:nvSpPr>
        <p:spPr>
          <a:xfrm>
            <a:off x="4408199" y="5199577"/>
            <a:ext cx="266700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altLang="it-IT" dirty="0">
                <a:latin typeface="Cambria" panose="02040503050406030204" pitchFamily="18" charset="0"/>
              </a:rPr>
              <a:t>Contrariamente a quanto accade nella scuola superiore, le verifiche sono </a:t>
            </a:r>
            <a:r>
              <a:rPr lang="it-IT" altLang="it-IT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solo alla fine del semestre</a:t>
            </a:r>
            <a:endParaRPr lang="it-IT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9196220" y="5476576"/>
            <a:ext cx="270926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altLang="it-IT" dirty="0">
                <a:solidFill>
                  <a:schemeClr val="tx1"/>
                </a:solidFill>
                <a:latin typeface="Cambria" panose="02040503050406030204" pitchFamily="18" charset="0"/>
              </a:rPr>
              <a:t>Rimanere in pari il primo anno rende «</a:t>
            </a:r>
            <a:r>
              <a:rPr lang="it-IT" altLang="it-IT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la vita molto più facile</a:t>
            </a:r>
            <a:r>
              <a:rPr lang="it-IT" altLang="it-IT" dirty="0">
                <a:solidFill>
                  <a:schemeClr val="tx1"/>
                </a:solidFill>
                <a:latin typeface="Cambria" panose="02040503050406030204" pitchFamily="18" charset="0"/>
              </a:rPr>
              <a:t>» nei successivi anni di corso</a:t>
            </a:r>
            <a:endParaRPr lang="it-IT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66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contenuto 2"/>
          <p:cNvSpPr>
            <a:spLocks noGrp="1"/>
          </p:cNvSpPr>
          <p:nvPr>
            <p:ph type="body" sz="quarter" idx="10"/>
          </p:nvPr>
        </p:nvSpPr>
        <p:spPr>
          <a:xfrm>
            <a:off x="479376" y="260648"/>
            <a:ext cx="11461104" cy="648071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altLang="it-IT" dirty="0"/>
              <a:t>Perché studiare Informatica a Cesena e a Imola?</a:t>
            </a:r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1"/>
          </p:nvPr>
        </p:nvSpPr>
        <p:spPr>
          <a:xfrm>
            <a:off x="191344" y="647126"/>
            <a:ext cx="9217024" cy="5302154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altLang="it-IT" dirty="0"/>
              <a:t>Il Campus cesenate è una realtà di </a:t>
            </a:r>
            <a:r>
              <a:rPr lang="it-IT" altLang="it-IT" dirty="0">
                <a:solidFill>
                  <a:srgbClr val="C00000"/>
                </a:solidFill>
              </a:rPr>
              <a:t>eccellenza</a:t>
            </a:r>
            <a:r>
              <a:rPr lang="it-IT" altLang="it-IT" dirty="0"/>
              <a:t> consolidata sia per la </a:t>
            </a:r>
            <a:r>
              <a:rPr lang="it-IT" altLang="it-IT" dirty="0">
                <a:solidFill>
                  <a:srgbClr val="C00000"/>
                </a:solidFill>
              </a:rPr>
              <a:t>didattica</a:t>
            </a:r>
            <a:r>
              <a:rPr lang="it-IT" altLang="it-IT" dirty="0"/>
              <a:t> che per la </a:t>
            </a:r>
            <a:r>
              <a:rPr lang="it-IT" altLang="it-IT" dirty="0">
                <a:solidFill>
                  <a:srgbClr val="C00000"/>
                </a:solidFill>
              </a:rPr>
              <a:t>ricerca</a:t>
            </a:r>
            <a:r>
              <a:rPr lang="it-IT" altLang="it-IT" dirty="0"/>
              <a:t>. Gli studenti possono contare sulla presenza dei docenti anche al di fuori dell’orario di lezione e su laboratori ampi e aggiornati. È stata appena inaugurata la </a:t>
            </a:r>
            <a:r>
              <a:rPr lang="it-IT" altLang="it-IT" dirty="0">
                <a:solidFill>
                  <a:srgbClr val="C00000"/>
                </a:solidFill>
              </a:rPr>
              <a:t>nuova sede </a:t>
            </a:r>
            <a:r>
              <a:rPr lang="it-IT" altLang="it-IT" dirty="0"/>
              <a:t>del campus universitario che ospita il corso di laurea; abbiamo a disposizioni </a:t>
            </a:r>
            <a:r>
              <a:rPr lang="it-IT" altLang="it-IT" dirty="0">
                <a:solidFill>
                  <a:srgbClr val="C00000"/>
                </a:solidFill>
              </a:rPr>
              <a:t>nuove aule</a:t>
            </a:r>
            <a:r>
              <a:rPr lang="it-IT" altLang="it-IT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altLang="it-IT" dirty="0"/>
              <a:t>e </a:t>
            </a:r>
            <a:r>
              <a:rPr lang="it-IT" altLang="it-IT" dirty="0">
                <a:solidFill>
                  <a:srgbClr val="C00000"/>
                </a:solidFill>
              </a:rPr>
              <a:t>nuovi laboratori</a:t>
            </a:r>
            <a:r>
              <a:rPr lang="it-IT" altLang="it-IT" dirty="0"/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altLang="it-IT" dirty="0"/>
              <a:t>I </a:t>
            </a:r>
            <a:r>
              <a:rPr lang="it-IT" altLang="it-IT" dirty="0">
                <a:solidFill>
                  <a:srgbClr val="C00000"/>
                </a:solidFill>
              </a:rPr>
              <a:t>servizi</a:t>
            </a:r>
            <a:r>
              <a:rPr lang="it-IT" altLang="it-IT" dirty="0"/>
              <a:t> messi a disposizione dall’amministrazione locale e dall’ente di sostegno </a:t>
            </a:r>
            <a:r>
              <a:rPr lang="it-IT" altLang="it-IT" dirty="0" err="1"/>
              <a:t>Ser.In.Ar</a:t>
            </a:r>
            <a:r>
              <a:rPr lang="it-IT" altLang="it-IT" dirty="0"/>
              <a:t>. hanno provveduto a integrare quelli offerti dall’Università degli Studi di Bologna.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altLang="it-IT" dirty="0"/>
              <a:t>Il territorio cesenate è un terreno fertile per iniziative imprenditoriali nel settore informatico. Alle aziende storiche si stanno affiancando numerose </a:t>
            </a:r>
            <a:r>
              <a:rPr lang="it-IT" altLang="it-IT" dirty="0">
                <a:solidFill>
                  <a:srgbClr val="C00000"/>
                </a:solidFill>
              </a:rPr>
              <a:t>start-up</a:t>
            </a:r>
            <a:r>
              <a:rPr lang="it-IT" altLang="it-IT" dirty="0"/>
              <a:t> di nostri laureati, alcune delle quali hanno già raggiunto la maturità.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it-IT" altLang="it-IT" sz="600" dirty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altLang="it-IT" dirty="0"/>
              <a:t>La Sede didattica di Imola è in fase di consolidamento ed espansione, grazie al supporto di stakeholder locali e di aziende del territorio, fortemente caratterizzate dalla necessità di figure professionali in ambito informatico e tecnologie digitali.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altLang="it-IT" dirty="0"/>
              <a:t>In entrambe le sedi, gli studenti trovano un </a:t>
            </a:r>
            <a:r>
              <a:rPr lang="it-IT" altLang="it-IT" dirty="0">
                <a:solidFill>
                  <a:srgbClr val="C00000"/>
                </a:solidFill>
              </a:rPr>
              <a:t>ambiente tranquillo </a:t>
            </a:r>
            <a:r>
              <a:rPr lang="it-IT" altLang="it-IT" dirty="0"/>
              <a:t>in cui studiare e allo stesso tempo ricco di iniziative grazie alle associazioni studentesche che hanno dimostrato una notevole vitalità e grazie al supporto degli enti locali.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it-IT" altLang="it-IT" dirty="0"/>
          </a:p>
          <a:p>
            <a:endParaRPr lang="it-IT" dirty="0"/>
          </a:p>
        </p:txBody>
      </p:sp>
      <p:grpSp>
        <p:nvGrpSpPr>
          <p:cNvPr id="4" name="Gruppo 3"/>
          <p:cNvGrpSpPr/>
          <p:nvPr/>
        </p:nvGrpSpPr>
        <p:grpSpPr>
          <a:xfrm>
            <a:off x="9624392" y="260648"/>
            <a:ext cx="2232000" cy="4941619"/>
            <a:chOff x="9015730" y="1228097"/>
            <a:chExt cx="2232000" cy="4941619"/>
          </a:xfrm>
        </p:grpSpPr>
        <p:pic>
          <p:nvPicPr>
            <p:cNvPr id="24582" name="Immagin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5730" y="4677048"/>
              <a:ext cx="2232000" cy="14926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3" name="Immagin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31" t="13083" r="20331" b="15352"/>
            <a:stretch>
              <a:fillRect/>
            </a:stretch>
          </p:blipFill>
          <p:spPr bwMode="auto">
            <a:xfrm>
              <a:off x="9015730" y="2904180"/>
              <a:ext cx="2232000" cy="15094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5730" y="1228097"/>
              <a:ext cx="2232000" cy="14126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6507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3429000"/>
            <a:ext cx="29908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o 4"/>
          <p:cNvGrpSpPr/>
          <p:nvPr/>
        </p:nvGrpSpPr>
        <p:grpSpPr>
          <a:xfrm>
            <a:off x="1919536" y="4797152"/>
            <a:ext cx="5394324" cy="841375"/>
            <a:chOff x="3131911" y="4525348"/>
            <a:chExt cx="5394324" cy="841375"/>
          </a:xfrm>
        </p:grpSpPr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911" y="4525348"/>
              <a:ext cx="2232025" cy="8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8135" y="4574561"/>
              <a:ext cx="2578100" cy="72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Segnaposto testo 1">
            <a:extLst>
              <a:ext uri="{FF2B5EF4-FFF2-40B4-BE49-F238E27FC236}">
                <a16:creationId xmlns:a16="http://schemas.microsoft.com/office/drawing/2014/main" id="{30CF75D8-624D-4F88-8E9A-8BC963B63C55}"/>
              </a:ext>
            </a:extLst>
          </p:cNvPr>
          <p:cNvSpPr txBox="1">
            <a:spLocks/>
          </p:cNvSpPr>
          <p:nvPr/>
        </p:nvSpPr>
        <p:spPr>
          <a:xfrm>
            <a:off x="263352" y="2492896"/>
            <a:ext cx="11903968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>
                <a:hlinkClick r:id="rId5"/>
              </a:rPr>
              <a:t>https://corsi.unibo.it/laurea/TecnologieSistemiInformatici/index.html</a:t>
            </a:r>
            <a:endParaRPr lang="it-IT" dirty="0"/>
          </a:p>
        </p:txBody>
      </p:sp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8A7D3182-F425-4DD1-8079-F2550A2EEC13}"/>
              </a:ext>
            </a:extLst>
          </p:cNvPr>
          <p:cNvSpPr txBox="1">
            <a:spLocks/>
          </p:cNvSpPr>
          <p:nvPr/>
        </p:nvSpPr>
        <p:spPr>
          <a:xfrm>
            <a:off x="1439483" y="3501008"/>
            <a:ext cx="6528725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800" b="1" dirty="0">
                <a:latin typeface="+mj-lt"/>
                <a:hlinkClick r:id="rId6"/>
              </a:rPr>
              <a:t>campuscesena.tutorltpsi@unibo.it</a:t>
            </a:r>
            <a:r>
              <a:rPr lang="it-IT" sz="28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9412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olo 34">
            <a:extLst>
              <a:ext uri="{FF2B5EF4-FFF2-40B4-BE49-F238E27FC236}">
                <a16:creationId xmlns:a16="http://schemas.microsoft.com/office/drawing/2014/main" id="{96B963A8-10D1-4FFE-B788-F56FB74A9F4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738" y="142875"/>
            <a:ext cx="121332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rgbClr val="BD2B0B"/>
                </a:solidFill>
                <a:latin typeface="+mj-lt"/>
                <a:ea typeface="Verdana" panose="020B0604030504040204" pitchFamily="34" charset="0"/>
              </a:rPr>
              <a:t>E dopo le Giornate dell’Orientamento? </a:t>
            </a:r>
            <a:br>
              <a:rPr lang="it-IT" sz="3600" b="1" dirty="0">
                <a:solidFill>
                  <a:srgbClr val="BD2B0B"/>
                </a:solidFill>
                <a:latin typeface="+mj-lt"/>
                <a:ea typeface="Verdana" panose="020B0604030504040204" pitchFamily="34" charset="0"/>
              </a:rPr>
            </a:br>
            <a:r>
              <a:rPr lang="it-IT" sz="3600" b="1" dirty="0">
                <a:solidFill>
                  <a:srgbClr val="BD2B0B"/>
                </a:solidFill>
                <a:latin typeface="+mj-lt"/>
                <a:ea typeface="Verdana" panose="020B0604030504040204" pitchFamily="34" charset="0"/>
              </a:rPr>
              <a:t>Inizia il tuo percorso universitario!</a:t>
            </a:r>
            <a:endParaRPr lang="it-IT" sz="3600" b="1" dirty="0">
              <a:solidFill>
                <a:srgbClr val="BD2B0B"/>
              </a:solidFill>
              <a:latin typeface="+mj-lt"/>
            </a:endParaRPr>
          </a:p>
        </p:txBody>
      </p:sp>
      <p:sp>
        <p:nvSpPr>
          <p:cNvPr id="5" name="Google Shape;382;p22">
            <a:extLst>
              <a:ext uri="{FF2B5EF4-FFF2-40B4-BE49-F238E27FC236}">
                <a16:creationId xmlns:a16="http://schemas.microsoft.com/office/drawing/2014/main" id="{9611C9E2-6871-4215-96F3-92D5F5620DCA}"/>
              </a:ext>
            </a:extLst>
          </p:cNvPr>
          <p:cNvSpPr txBox="1"/>
          <p:nvPr/>
        </p:nvSpPr>
        <p:spPr>
          <a:xfrm>
            <a:off x="1247451" y="1557554"/>
            <a:ext cx="4776541" cy="527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it-IT"/>
            </a:defPPr>
            <a:lvl1pPr algn="r">
              <a:defRPr sz="2267">
                <a:solidFill>
                  <a:schemeClr val="accent6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1pPr>
          </a:lstStyle>
          <a:p>
            <a:r>
              <a:rPr lang="it-IT" sz="2800" dirty="0">
                <a:solidFill>
                  <a:srgbClr val="BD2B0B"/>
                </a:solidFill>
                <a:latin typeface="+mj-lt"/>
              </a:rPr>
              <a:t>1. Trova il corso che ti interessa</a:t>
            </a:r>
            <a:endParaRPr lang="en-US" sz="2800" dirty="0">
              <a:solidFill>
                <a:srgbClr val="BD2B0B"/>
              </a:solidFill>
              <a:latin typeface="+mj-lt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2359050-CD81-4A50-BACF-C03322DF8CED}"/>
              </a:ext>
            </a:extLst>
          </p:cNvPr>
          <p:cNvSpPr/>
          <p:nvPr/>
        </p:nvSpPr>
        <p:spPr>
          <a:xfrm>
            <a:off x="1343472" y="1988536"/>
            <a:ext cx="10295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</a:rPr>
              <a:t>Su</a:t>
            </a:r>
            <a:r>
              <a: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</a:rPr>
              <a:t> 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hlinkClick r:id="rId3" tooltip="offerta formativa cors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www.unibo.it/corsi 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</a:rPr>
              <a:t>trovi il sito del corso in cui sono raccolte le informazioni che ti servono </a:t>
            </a:r>
            <a:endParaRPr lang="it-IT" sz="2000" dirty="0">
              <a:solidFill>
                <a:schemeClr val="tx1">
                  <a:lumMod val="85000"/>
                  <a:lumOff val="15000"/>
                </a:schemeClr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6" name="Google Shape;382;p22">
            <a:extLst>
              <a:ext uri="{FF2B5EF4-FFF2-40B4-BE49-F238E27FC236}">
                <a16:creationId xmlns:a16="http://schemas.microsoft.com/office/drawing/2014/main" id="{11E1FAD6-0C21-49E0-AC74-4995E468B468}"/>
              </a:ext>
            </a:extLst>
          </p:cNvPr>
          <p:cNvSpPr txBox="1"/>
          <p:nvPr/>
        </p:nvSpPr>
        <p:spPr>
          <a:xfrm>
            <a:off x="695400" y="2826457"/>
            <a:ext cx="4124710" cy="527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it-IT"/>
            </a:defPPr>
            <a:lvl1pPr algn="r">
              <a:defRPr sz="2267">
                <a:solidFill>
                  <a:schemeClr val="accent6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1pPr>
          </a:lstStyle>
          <a:p>
            <a:r>
              <a:rPr lang="it-IT" sz="2800" dirty="0">
                <a:solidFill>
                  <a:srgbClr val="BD2B0B"/>
                </a:solidFill>
                <a:latin typeface="+mj-lt"/>
              </a:rPr>
              <a:t>2. Leggi come iscriverti</a:t>
            </a:r>
            <a:endParaRPr lang="en-US" sz="2800" dirty="0">
              <a:solidFill>
                <a:srgbClr val="BD2B0B"/>
              </a:solidFill>
              <a:latin typeface="+mj-lt"/>
            </a:endParaRPr>
          </a:p>
        </p:txBody>
      </p:sp>
      <p:sp>
        <p:nvSpPr>
          <p:cNvPr id="7" name="Google Shape;381;p22">
            <a:extLst>
              <a:ext uri="{FF2B5EF4-FFF2-40B4-BE49-F238E27FC236}">
                <a16:creationId xmlns:a16="http://schemas.microsoft.com/office/drawing/2014/main" id="{E859B497-8E0B-4BD3-879C-A57143EC3214}"/>
              </a:ext>
            </a:extLst>
          </p:cNvPr>
          <p:cNvSpPr txBox="1"/>
          <p:nvPr/>
        </p:nvSpPr>
        <p:spPr>
          <a:xfrm>
            <a:off x="1343472" y="3241869"/>
            <a:ext cx="10937872" cy="337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</a:rPr>
              <a:t>Sul sito del corso vai su «Iscriversi</a:t>
            </a:r>
            <a:r>
              <a: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</a:rPr>
              <a:t>»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</a:rPr>
              <a:t> per leggere il bando/avviso di ammissione e le altre informazioni</a:t>
            </a:r>
            <a:endParaRPr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8" name="Google Shape;381;p22">
            <a:extLst>
              <a:ext uri="{FF2B5EF4-FFF2-40B4-BE49-F238E27FC236}">
                <a16:creationId xmlns:a16="http://schemas.microsoft.com/office/drawing/2014/main" id="{5B08C905-9EF6-48EA-A19F-6F545E26C46E}"/>
              </a:ext>
            </a:extLst>
          </p:cNvPr>
          <p:cNvSpPr txBox="1"/>
          <p:nvPr/>
        </p:nvSpPr>
        <p:spPr>
          <a:xfrm>
            <a:off x="1171602" y="4253281"/>
            <a:ext cx="7840594" cy="375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it-IT" sz="2800" dirty="0">
                <a:solidFill>
                  <a:srgbClr val="BD2B0B"/>
                </a:solidFill>
                <a:latin typeface="+mj-lt"/>
                <a:ea typeface="Verdana" panose="020B0604030504040204" pitchFamily="34" charset="0"/>
              </a:rPr>
              <a:t>3. Scopri le borse di </a:t>
            </a:r>
            <a:r>
              <a:rPr lang="it-IT" sz="2800" dirty="0">
                <a:solidFill>
                  <a:srgbClr val="BD2B0B"/>
                </a:solidFill>
                <a:latin typeface="+mj-lt"/>
              </a:rPr>
              <a:t>studio, le agevolazioni e i servizi</a:t>
            </a:r>
            <a:r>
              <a:rPr lang="it-IT" sz="2800" dirty="0">
                <a:solidFill>
                  <a:srgbClr val="BD2B0B"/>
                </a:solidFill>
                <a:latin typeface="+mj-lt"/>
                <a:ea typeface="Verdana" panose="020B0604030504040204" pitchFamily="34" charset="0"/>
              </a:rPr>
              <a:t> </a:t>
            </a:r>
            <a:endParaRPr sz="2800" dirty="0">
              <a:solidFill>
                <a:srgbClr val="BD2B0B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9" name="Google Shape;385;p22">
            <a:extLst>
              <a:ext uri="{FF2B5EF4-FFF2-40B4-BE49-F238E27FC236}">
                <a16:creationId xmlns:a16="http://schemas.microsoft.com/office/drawing/2014/main" id="{71D13180-3193-44AB-B690-8CC2D37F2FCF}"/>
              </a:ext>
            </a:extLst>
          </p:cNvPr>
          <p:cNvSpPr txBox="1"/>
          <p:nvPr/>
        </p:nvSpPr>
        <p:spPr>
          <a:xfrm>
            <a:off x="1190055" y="4608042"/>
            <a:ext cx="6915154" cy="30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  <a:sym typeface="Wingdings" panose="05000000000000000000" pitchFamily="2" charset="2"/>
              </a:rPr>
              <a:t>Vai su </a:t>
            </a:r>
            <a:r>
              <a:rPr lang="it-IT" sz="2000" dirty="0">
                <a:latin typeface="+mj-lt"/>
                <a:ea typeface="Verdana" panose="020B0604030504040204" pitchFamily="34" charset="0"/>
                <a:sym typeface="Wingdings" panose="05000000000000000000" pitchFamily="2" charset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www.unibo.it</a:t>
            </a:r>
            <a:r>
              <a:rPr lang="it-IT" sz="2000" dirty="0">
                <a:latin typeface="+mj-lt"/>
                <a:ea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  <a:sym typeface="Wingdings" panose="05000000000000000000" pitchFamily="2" charset="2"/>
              </a:rPr>
              <a:t>e naviga la sezione «Servizi e Opportunità»</a:t>
            </a:r>
            <a:endParaRPr lang="it-IT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Verdana" panose="020B0604030504040204" pitchFamily="34" charset="0"/>
              <a:sym typeface="Roboto"/>
            </a:endParaRPr>
          </a:p>
        </p:txBody>
      </p:sp>
      <p:sp>
        <p:nvSpPr>
          <p:cNvPr id="11" name="Google Shape;374;p22">
            <a:extLst>
              <a:ext uri="{FF2B5EF4-FFF2-40B4-BE49-F238E27FC236}">
                <a16:creationId xmlns:a16="http://schemas.microsoft.com/office/drawing/2014/main" id="{A5A786C8-FE5E-4207-B9FF-802EBCDAA251}"/>
              </a:ext>
            </a:extLst>
          </p:cNvPr>
          <p:cNvSpPr txBox="1"/>
          <p:nvPr/>
        </p:nvSpPr>
        <p:spPr>
          <a:xfrm>
            <a:off x="1104382" y="5527703"/>
            <a:ext cx="5951845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it-IT"/>
            </a:defPPr>
            <a:lvl1pPr algn="r">
              <a:defRPr b="1">
                <a:solidFill>
                  <a:srgbClr val="C00000"/>
                </a:solidFill>
                <a:latin typeface="Century Gothic" panose="020B0502020202020204" pitchFamily="34" charset="0"/>
                <a:ea typeface="Fira Sans Extra Condensed Medium"/>
                <a:cs typeface="Fira Sans Extra Condensed Medium"/>
              </a:defRPr>
            </a:lvl1pPr>
          </a:lstStyle>
          <a:p>
            <a:r>
              <a:rPr lang="it-IT" sz="2800" b="0" dirty="0">
                <a:solidFill>
                  <a:srgbClr val="BD2B0B"/>
                </a:solidFill>
                <a:latin typeface="+mj-lt"/>
              </a:rPr>
              <a:t>4. Stay </a:t>
            </a:r>
            <a:r>
              <a:rPr lang="it-IT" sz="2800" b="0" dirty="0" err="1">
                <a:solidFill>
                  <a:srgbClr val="BD2B0B"/>
                </a:solidFill>
                <a:latin typeface="+mj-lt"/>
              </a:rPr>
              <a:t>tuned</a:t>
            </a:r>
            <a:r>
              <a:rPr lang="it-IT" sz="2800" b="0" dirty="0">
                <a:solidFill>
                  <a:srgbClr val="BD2B0B"/>
                </a:solidFill>
                <a:latin typeface="+mj-lt"/>
              </a:rPr>
              <a:t> on Instagram.com/unibo</a:t>
            </a:r>
            <a:endParaRPr lang="en-US" sz="2800" b="0" dirty="0">
              <a:solidFill>
                <a:srgbClr val="BD2B0B"/>
              </a:solidFill>
              <a:latin typeface="+mj-lt"/>
            </a:endParaRPr>
          </a:p>
        </p:txBody>
      </p:sp>
      <p:sp>
        <p:nvSpPr>
          <p:cNvPr id="31" name="Google Shape;377;p22">
            <a:extLst>
              <a:ext uri="{FF2B5EF4-FFF2-40B4-BE49-F238E27FC236}">
                <a16:creationId xmlns:a16="http://schemas.microsoft.com/office/drawing/2014/main" id="{6B27D370-4062-453E-BC7E-53A322917FDA}"/>
              </a:ext>
            </a:extLst>
          </p:cNvPr>
          <p:cNvSpPr txBox="1"/>
          <p:nvPr/>
        </p:nvSpPr>
        <p:spPr>
          <a:xfrm>
            <a:off x="1343472" y="5937173"/>
            <a:ext cx="8682042" cy="300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</a:rPr>
              <a:t>Seguici sul nostro canale di Ateneo per non perdere le ultime novità</a:t>
            </a:r>
            <a:endParaRPr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89C78F7A-AEEB-43B9-B678-0672F8414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7" idx="4"/>
            <a:endCxn id="30" idx="0"/>
          </p:cNvCxnSpPr>
          <p:nvPr/>
        </p:nvCxnSpPr>
        <p:spPr>
          <a:xfrm>
            <a:off x="1056517" y="1970207"/>
            <a:ext cx="15835" cy="373870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e 16">
            <a:extLst>
              <a:ext uri="{FF2B5EF4-FFF2-40B4-BE49-F238E27FC236}">
                <a16:creationId xmlns:a16="http://schemas.microsoft.com/office/drawing/2014/main" id="{9D5B6251-7518-4229-B433-B12C6D011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1425" y="1680023"/>
            <a:ext cx="290184" cy="290184"/>
          </a:xfrm>
          <a:prstGeom prst="ellipse">
            <a:avLst/>
          </a:prstGeom>
          <a:solidFill>
            <a:srgbClr val="BD2B0B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BD2B0B"/>
              </a:solidFill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4C372538-51C8-43A6-B2C1-E558C3059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8536" y="3038991"/>
            <a:ext cx="148912" cy="148912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B74C63A2-99AC-4156-B31A-F3BE4A46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9156" y="4272311"/>
            <a:ext cx="148912" cy="148912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7BE33FDD-C732-4F52-886D-64217A688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7896" y="5708912"/>
            <a:ext cx="148912" cy="148912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8928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C1F44367-C3ED-40BA-82AA-D1B66B1675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sz="2800" dirty="0">
                <a:solidFill>
                  <a:srgbClr val="BD2B0B"/>
                </a:solidFill>
              </a:rPr>
              <a:t>Buona navigazione!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FD397938-0B92-47C2-9C4C-C88F0ABB5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32" y="5055765"/>
            <a:ext cx="105156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Fine presentazione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657" y="405065"/>
            <a:ext cx="2778684" cy="196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12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ccia in giù 29">
            <a:extLst>
              <a:ext uri="{FF2B5EF4-FFF2-40B4-BE49-F238E27FC236}">
                <a16:creationId xmlns:a16="http://schemas.microsoft.com/office/drawing/2014/main" id="{BE3CA5B2-8A1C-4969-B539-57EE4E767F31}"/>
              </a:ext>
            </a:extLst>
          </p:cNvPr>
          <p:cNvSpPr/>
          <p:nvPr/>
        </p:nvSpPr>
        <p:spPr>
          <a:xfrm rot="18228910">
            <a:off x="4166377" y="4465204"/>
            <a:ext cx="183959" cy="1526959"/>
          </a:xfrm>
          <a:prstGeom prst="down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479475" y="404665"/>
            <a:ext cx="11233149" cy="648071"/>
          </a:xfrm>
        </p:spPr>
        <p:txBody>
          <a:bodyPr/>
          <a:lstStyle/>
          <a:p>
            <a:pPr algn="ctr"/>
            <a:r>
              <a:rPr lang="it-IT" sz="3600" b="0" dirty="0">
                <a:latin typeface="+mj-lt"/>
              </a:rPr>
              <a:t>Le Lauree Professionalizzanti in Italia</a:t>
            </a:r>
          </a:p>
        </p:txBody>
      </p:sp>
      <p:sp>
        <p:nvSpPr>
          <p:cNvPr id="14" name="Segnaposto testo 2">
            <a:extLst>
              <a:ext uri="{FF2B5EF4-FFF2-40B4-BE49-F238E27FC236}">
                <a16:creationId xmlns:a16="http://schemas.microsoft.com/office/drawing/2014/main" id="{DE1565C2-46E2-0B49-AA0B-D593988C0507}"/>
              </a:ext>
            </a:extLst>
          </p:cNvPr>
          <p:cNvSpPr txBox="1">
            <a:spLocks/>
          </p:cNvSpPr>
          <p:nvPr/>
        </p:nvSpPr>
        <p:spPr>
          <a:xfrm>
            <a:off x="442826" y="1124743"/>
            <a:ext cx="11401597" cy="47525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400" b="1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ACBDF06-BB52-46A2-AD22-C2A577DFA68C}"/>
              </a:ext>
            </a:extLst>
          </p:cNvPr>
          <p:cNvSpPr/>
          <p:nvPr/>
        </p:nvSpPr>
        <p:spPr>
          <a:xfrm>
            <a:off x="6610834" y="1353542"/>
            <a:ext cx="53898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i="1" dirty="0">
                <a:solidFill>
                  <a:srgbClr val="000000"/>
                </a:solidFill>
                <a:latin typeface="Calibri" panose="020F0502020204030204" pitchFamily="34" charset="0"/>
              </a:rPr>
              <a:t>«RITENUTO di definire nuove classi di laurea a </a:t>
            </a:r>
            <a:r>
              <a:rPr lang="it-IT" b="1" i="1" dirty="0">
                <a:solidFill>
                  <a:srgbClr val="FF0000"/>
                </a:solidFill>
                <a:latin typeface="Calibri" panose="020F0502020204030204" pitchFamily="34" charset="0"/>
              </a:rPr>
              <a:t>orientamento professionale</a:t>
            </a:r>
            <a:r>
              <a:rPr lang="it-IT" i="1" dirty="0">
                <a:solidFill>
                  <a:srgbClr val="000000"/>
                </a:solidFill>
                <a:latin typeface="Calibri" panose="020F0502020204030204" pitchFamily="34" charset="0"/>
              </a:rPr>
              <a:t>, in quanto contenenti una  </a:t>
            </a:r>
            <a:r>
              <a:rPr lang="it-IT" b="1" i="1" dirty="0">
                <a:solidFill>
                  <a:srgbClr val="FF0000"/>
                </a:solidFill>
                <a:latin typeface="Calibri" panose="020F0502020204030204" pitchFamily="34" charset="0"/>
              </a:rPr>
              <a:t>offerta formativa innovativa</a:t>
            </a:r>
            <a:r>
              <a:rPr lang="it-IT" i="1" dirty="0">
                <a:solidFill>
                  <a:srgbClr val="000000"/>
                </a:solidFill>
                <a:latin typeface="Calibri" panose="020F0502020204030204" pitchFamily="34" charset="0"/>
              </a:rPr>
              <a:t>»</a:t>
            </a:r>
            <a:endParaRPr lang="it-IT" dirty="0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867D9FE5-2D90-4184-AA26-557FA6A01264}"/>
              </a:ext>
            </a:extLst>
          </p:cNvPr>
          <p:cNvSpPr/>
          <p:nvPr/>
        </p:nvSpPr>
        <p:spPr>
          <a:xfrm>
            <a:off x="1919536" y="2852936"/>
            <a:ext cx="8424936" cy="76568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Scuole Secondarie di Secondo Grado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Licei/Istituti Tecnici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4D5BCAD8-A91A-4297-B861-1C28F9523768}"/>
              </a:ext>
            </a:extLst>
          </p:cNvPr>
          <p:cNvSpPr/>
          <p:nvPr/>
        </p:nvSpPr>
        <p:spPr>
          <a:xfrm>
            <a:off x="1199456" y="4194686"/>
            <a:ext cx="2304256" cy="720079"/>
          </a:xfrm>
          <a:prstGeom prst="roundRect">
            <a:avLst/>
          </a:prstGeom>
          <a:noFill/>
          <a:ln w="38100">
            <a:solidFill>
              <a:srgbClr val="BD2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2EFCD3BA-01F3-45DA-9951-09CBD5BB112C}"/>
              </a:ext>
            </a:extLst>
          </p:cNvPr>
          <p:cNvSpPr/>
          <p:nvPr/>
        </p:nvSpPr>
        <p:spPr>
          <a:xfrm>
            <a:off x="4871864" y="4194686"/>
            <a:ext cx="2472486" cy="720079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BD2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EEC872F4-CAF4-4BDF-BAB0-7B5DAD140365}"/>
              </a:ext>
            </a:extLst>
          </p:cNvPr>
          <p:cNvSpPr/>
          <p:nvPr/>
        </p:nvSpPr>
        <p:spPr>
          <a:xfrm>
            <a:off x="8544272" y="4194686"/>
            <a:ext cx="2304256" cy="72007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91370E30-4A1A-4FF5-AA68-90453DAF5DAA}"/>
              </a:ext>
            </a:extLst>
          </p:cNvPr>
          <p:cNvSpPr/>
          <p:nvPr/>
        </p:nvSpPr>
        <p:spPr>
          <a:xfrm>
            <a:off x="1199456" y="5485081"/>
            <a:ext cx="2304256" cy="720079"/>
          </a:xfrm>
          <a:prstGeom prst="roundRect">
            <a:avLst/>
          </a:prstGeom>
          <a:noFill/>
          <a:ln w="38100">
            <a:solidFill>
              <a:srgbClr val="BD2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18A71413-F561-49F3-A8C3-8787E4A22786}"/>
              </a:ext>
            </a:extLst>
          </p:cNvPr>
          <p:cNvSpPr/>
          <p:nvPr/>
        </p:nvSpPr>
        <p:spPr>
          <a:xfrm>
            <a:off x="4871864" y="5490830"/>
            <a:ext cx="2472486" cy="72007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5E50925-C5EA-416B-B04A-000C14E3FF70}"/>
              </a:ext>
            </a:extLst>
          </p:cNvPr>
          <p:cNvSpPr txBox="1"/>
          <p:nvPr/>
        </p:nvSpPr>
        <p:spPr>
          <a:xfrm>
            <a:off x="1510488" y="4366982"/>
            <a:ext cx="1682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Lauree Triennali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81E5CB7-BF1A-450B-89C7-ADB53F2B7850}"/>
              </a:ext>
            </a:extLst>
          </p:cNvPr>
          <p:cNvSpPr txBox="1"/>
          <p:nvPr/>
        </p:nvSpPr>
        <p:spPr>
          <a:xfrm>
            <a:off x="1453188" y="5686802"/>
            <a:ext cx="1801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Lauree Magistrali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8A26F25-99B7-416C-BC90-BA84A9467E51}"/>
              </a:ext>
            </a:extLst>
          </p:cNvPr>
          <p:cNvSpPr txBox="1"/>
          <p:nvPr/>
        </p:nvSpPr>
        <p:spPr>
          <a:xfrm>
            <a:off x="4794496" y="4227273"/>
            <a:ext cx="2616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Lauree ad Orientamento Professionale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38DE00B-CC5D-4935-A4B1-83DCE62A4B2C}"/>
              </a:ext>
            </a:extLst>
          </p:cNvPr>
          <p:cNvSpPr txBox="1"/>
          <p:nvPr/>
        </p:nvSpPr>
        <p:spPr>
          <a:xfrm>
            <a:off x="5178870" y="5674447"/>
            <a:ext cx="1891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Mondo del Lavoro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9029FA4-C871-4D94-AEB3-8D73FF8048AC}"/>
              </a:ext>
            </a:extLst>
          </p:cNvPr>
          <p:cNvSpPr txBox="1"/>
          <p:nvPr/>
        </p:nvSpPr>
        <p:spPr>
          <a:xfrm>
            <a:off x="8487710" y="4228985"/>
            <a:ext cx="2429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Istituti Tecnici Superiori </a:t>
            </a:r>
            <a:br>
              <a:rPr lang="it-IT" dirty="0"/>
            </a:br>
            <a:r>
              <a:rPr lang="it-IT" dirty="0"/>
              <a:t>(ITS)</a:t>
            </a:r>
          </a:p>
        </p:txBody>
      </p:sp>
      <p:sp>
        <p:nvSpPr>
          <p:cNvPr id="20" name="Freccia in giù 19">
            <a:extLst>
              <a:ext uri="{FF2B5EF4-FFF2-40B4-BE49-F238E27FC236}">
                <a16:creationId xmlns:a16="http://schemas.microsoft.com/office/drawing/2014/main" id="{4F9C44BB-6B79-4EE5-9990-6611F4EDE960}"/>
              </a:ext>
            </a:extLst>
          </p:cNvPr>
          <p:cNvSpPr/>
          <p:nvPr/>
        </p:nvSpPr>
        <p:spPr>
          <a:xfrm>
            <a:off x="2241868" y="4958492"/>
            <a:ext cx="164593" cy="48400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reccia in giù 20">
            <a:extLst>
              <a:ext uri="{FF2B5EF4-FFF2-40B4-BE49-F238E27FC236}">
                <a16:creationId xmlns:a16="http://schemas.microsoft.com/office/drawing/2014/main" id="{61DD5B91-F6DF-498F-87F7-52663079B73F}"/>
              </a:ext>
            </a:extLst>
          </p:cNvPr>
          <p:cNvSpPr/>
          <p:nvPr/>
        </p:nvSpPr>
        <p:spPr>
          <a:xfrm rot="2925973">
            <a:off x="4073093" y="4442975"/>
            <a:ext cx="183959" cy="1526959"/>
          </a:xfrm>
          <a:prstGeom prst="downArrow">
            <a:avLst/>
          </a:prstGeom>
          <a:solidFill>
            <a:srgbClr val="FF5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in giù 21">
            <a:extLst>
              <a:ext uri="{FF2B5EF4-FFF2-40B4-BE49-F238E27FC236}">
                <a16:creationId xmlns:a16="http://schemas.microsoft.com/office/drawing/2014/main" id="{38EBF085-CAC6-4F8B-841E-5E0D155018A6}"/>
              </a:ext>
            </a:extLst>
          </p:cNvPr>
          <p:cNvSpPr/>
          <p:nvPr/>
        </p:nvSpPr>
        <p:spPr>
          <a:xfrm>
            <a:off x="5936557" y="4961599"/>
            <a:ext cx="269178" cy="484005"/>
          </a:xfrm>
          <a:prstGeom prst="down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in giù 23">
            <a:extLst>
              <a:ext uri="{FF2B5EF4-FFF2-40B4-BE49-F238E27FC236}">
                <a16:creationId xmlns:a16="http://schemas.microsoft.com/office/drawing/2014/main" id="{90826CDA-EA76-4E14-9730-8030D1A50F3D}"/>
              </a:ext>
            </a:extLst>
          </p:cNvPr>
          <p:cNvSpPr/>
          <p:nvPr/>
        </p:nvSpPr>
        <p:spPr>
          <a:xfrm rot="5400000">
            <a:off x="7828602" y="4127695"/>
            <a:ext cx="203901" cy="91394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Freccia in giù 25">
            <a:extLst>
              <a:ext uri="{FF2B5EF4-FFF2-40B4-BE49-F238E27FC236}">
                <a16:creationId xmlns:a16="http://schemas.microsoft.com/office/drawing/2014/main" id="{755E100A-57C5-4B06-BCE2-594D2CF15C13}"/>
              </a:ext>
            </a:extLst>
          </p:cNvPr>
          <p:cNvSpPr/>
          <p:nvPr/>
        </p:nvSpPr>
        <p:spPr>
          <a:xfrm rot="2925973">
            <a:off x="7872367" y="4661111"/>
            <a:ext cx="183959" cy="1526959"/>
          </a:xfrm>
          <a:prstGeom prst="down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Freccia in giù 26">
            <a:extLst>
              <a:ext uri="{FF2B5EF4-FFF2-40B4-BE49-F238E27FC236}">
                <a16:creationId xmlns:a16="http://schemas.microsoft.com/office/drawing/2014/main" id="{71A701DA-81FE-46C3-B3E5-DE249EA33684}"/>
              </a:ext>
            </a:extLst>
          </p:cNvPr>
          <p:cNvSpPr/>
          <p:nvPr/>
        </p:nvSpPr>
        <p:spPr>
          <a:xfrm>
            <a:off x="2241868" y="3661205"/>
            <a:ext cx="269178" cy="484005"/>
          </a:xfrm>
          <a:prstGeom prst="downArrow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Freccia in giù 27">
            <a:extLst>
              <a:ext uri="{FF2B5EF4-FFF2-40B4-BE49-F238E27FC236}">
                <a16:creationId xmlns:a16="http://schemas.microsoft.com/office/drawing/2014/main" id="{AA6571C5-9CF6-423A-B58A-4496446C6060}"/>
              </a:ext>
            </a:extLst>
          </p:cNvPr>
          <p:cNvSpPr/>
          <p:nvPr/>
        </p:nvSpPr>
        <p:spPr>
          <a:xfrm>
            <a:off x="5931008" y="3670833"/>
            <a:ext cx="269178" cy="484005"/>
          </a:xfrm>
          <a:prstGeom prst="downArrow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Freccia in giù 28">
            <a:extLst>
              <a:ext uri="{FF2B5EF4-FFF2-40B4-BE49-F238E27FC236}">
                <a16:creationId xmlns:a16="http://schemas.microsoft.com/office/drawing/2014/main" id="{F7B175EA-2284-4403-80A4-17D0140130E3}"/>
              </a:ext>
            </a:extLst>
          </p:cNvPr>
          <p:cNvSpPr/>
          <p:nvPr/>
        </p:nvSpPr>
        <p:spPr>
          <a:xfrm>
            <a:off x="9561811" y="3658696"/>
            <a:ext cx="269178" cy="484005"/>
          </a:xfrm>
          <a:prstGeom prst="downArrow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C69570F-67EE-4E91-9161-423C206141F4}"/>
              </a:ext>
            </a:extLst>
          </p:cNvPr>
          <p:cNvSpPr/>
          <p:nvPr/>
        </p:nvSpPr>
        <p:spPr>
          <a:xfrm>
            <a:off x="252574" y="1159584"/>
            <a:ext cx="63474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1C2024"/>
                </a:solidFill>
                <a:latin typeface="titillium_bold"/>
              </a:rPr>
              <a:t>Decreto Ministeriale n.446 del 12-08-2020 - Definizione delle nuove classi di Laurea ad orientamento professionale in professioni tecniche per l’edilizia e il territorio (LP-01), professioni tecniche agrarie, alimentari e forestali (LP-02), professioni tecniche industriali e dell’informazione (LP-03).</a:t>
            </a:r>
            <a:endParaRPr lang="it-IT" b="0" i="0" dirty="0">
              <a:solidFill>
                <a:srgbClr val="1C2024"/>
              </a:solidFill>
              <a:effectLst/>
              <a:latin typeface="titillium_bold"/>
            </a:endParaRPr>
          </a:p>
        </p:txBody>
      </p:sp>
      <p:pic>
        <p:nvPicPr>
          <p:cNvPr id="1028" name="Picture 4" descr="SVG, Vettoriale - Pittogramma Di Attenzione Triangolo Vettoriale. Lo Stile  è Un Simbolo Grafico Piatto.. Image 70539089.">
            <a:extLst>
              <a:ext uri="{FF2B5EF4-FFF2-40B4-BE49-F238E27FC236}">
                <a16:creationId xmlns:a16="http://schemas.microsoft.com/office/drawing/2014/main" id="{81BA2CE2-26E3-4CE1-89F2-0A8C740B6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8001" r="1812" b="9680"/>
          <a:stretch/>
        </p:blipFill>
        <p:spPr bwMode="auto">
          <a:xfrm>
            <a:off x="3555612" y="5778861"/>
            <a:ext cx="747142" cy="64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445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407368" y="476672"/>
            <a:ext cx="11233149" cy="648071"/>
          </a:xfrm>
        </p:spPr>
        <p:txBody>
          <a:bodyPr/>
          <a:lstStyle/>
          <a:p>
            <a:pPr algn="ctr"/>
            <a:r>
              <a:rPr lang="it-IT" sz="3600" b="0" dirty="0">
                <a:latin typeface="+mj-lt"/>
              </a:rPr>
              <a:t>Università e Imprese</a:t>
            </a:r>
          </a:p>
        </p:txBody>
      </p:sp>
      <p:sp>
        <p:nvSpPr>
          <p:cNvPr id="14" name="Segnaposto testo 2">
            <a:extLst>
              <a:ext uri="{FF2B5EF4-FFF2-40B4-BE49-F238E27FC236}">
                <a16:creationId xmlns:a16="http://schemas.microsoft.com/office/drawing/2014/main" id="{DE1565C2-46E2-0B49-AA0B-D593988C0507}"/>
              </a:ext>
            </a:extLst>
          </p:cNvPr>
          <p:cNvSpPr txBox="1">
            <a:spLocks/>
          </p:cNvSpPr>
          <p:nvPr/>
        </p:nvSpPr>
        <p:spPr>
          <a:xfrm>
            <a:off x="551482" y="1268759"/>
            <a:ext cx="11233150" cy="47525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>
                <a:latin typeface="+mn-lt"/>
              </a:rPr>
              <a:t>I corsi di laurea a orientamento professionale prendono vita dalla </a:t>
            </a:r>
            <a:r>
              <a:rPr lang="it-IT" sz="2400" b="1" dirty="0">
                <a:latin typeface="+mn-lt"/>
              </a:rPr>
              <a:t>partecipazione diretta delle imprese</a:t>
            </a:r>
            <a:r>
              <a:rPr lang="it-IT" sz="2400" dirty="0">
                <a:latin typeface="+mn-lt"/>
              </a:rPr>
              <a:t>.</a:t>
            </a:r>
          </a:p>
          <a:p>
            <a:endParaRPr lang="it-IT" sz="2400" dirty="0">
              <a:latin typeface="+mn-lt"/>
            </a:endParaRPr>
          </a:p>
          <a:p>
            <a:r>
              <a:rPr lang="it-IT" sz="2400" dirty="0">
                <a:latin typeface="+mn-lt"/>
              </a:rPr>
              <a:t>L'unione d'intenti fra università e impresa fa sì che la struttura dei corsi tenga conto in primis delle </a:t>
            </a:r>
            <a:r>
              <a:rPr lang="it-IT" sz="2400" b="1" dirty="0">
                <a:latin typeface="+mn-lt"/>
              </a:rPr>
              <a:t>esigenze specifiche del sistema produttivo del territorio</a:t>
            </a:r>
            <a:r>
              <a:rPr lang="it-IT" sz="2400" dirty="0">
                <a:latin typeface="+mn-lt"/>
              </a:rPr>
              <a:t>.</a:t>
            </a:r>
            <a:br>
              <a:rPr lang="it-IT" sz="2400" dirty="0">
                <a:latin typeface="+mn-lt"/>
              </a:rPr>
            </a:br>
            <a:endParaRPr lang="it-IT" sz="2400" dirty="0">
              <a:latin typeface="+mn-lt"/>
            </a:endParaRPr>
          </a:p>
          <a:p>
            <a:r>
              <a:rPr lang="it-IT" sz="2400" dirty="0">
                <a:latin typeface="+mn-lt"/>
              </a:rPr>
              <a:t>Attività formative e impostazione didattica su misura sono gli elementi che caratterizzano questi corsi di laurea che completano e arricchiscono la formazione in aula con ben un terzo di formazione in laboratorio e un terzo di tirocinio in azienda.</a:t>
            </a:r>
          </a:p>
        </p:txBody>
      </p:sp>
    </p:spTree>
    <p:extLst>
      <p:ext uri="{BB962C8B-B14F-4D97-AF65-F5344CB8AC3E}">
        <p14:creationId xmlns:p14="http://schemas.microsoft.com/office/powerpoint/2010/main" val="4069015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347577" y="266397"/>
            <a:ext cx="11233149" cy="648071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3600" b="0" dirty="0">
                <a:latin typeface="+mj-lt"/>
              </a:rPr>
              <a:t>Cosa distingue una Laurea ad Orientamento Professionale da un corso di Laurea Triennale «Tradizionale»?</a:t>
            </a:r>
          </a:p>
        </p:txBody>
      </p:sp>
      <p:sp>
        <p:nvSpPr>
          <p:cNvPr id="14" name="Segnaposto testo 2">
            <a:extLst>
              <a:ext uri="{FF2B5EF4-FFF2-40B4-BE49-F238E27FC236}">
                <a16:creationId xmlns:a16="http://schemas.microsoft.com/office/drawing/2014/main" id="{DE1565C2-46E2-0B49-AA0B-D593988C0507}"/>
              </a:ext>
            </a:extLst>
          </p:cNvPr>
          <p:cNvSpPr txBox="1">
            <a:spLocks/>
          </p:cNvSpPr>
          <p:nvPr/>
        </p:nvSpPr>
        <p:spPr>
          <a:xfrm>
            <a:off x="551482" y="1772815"/>
            <a:ext cx="11377166" cy="47525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+mn-lt"/>
              </a:rPr>
              <a:t>Le Lauree ad Orientamento Professionale sono fortemente votate ad affiancare competenze pratiche, con un approccio aziendale, alle conoscenze più accademiche.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+mn-lt"/>
              </a:rPr>
              <a:t>Rappresentano un vero e proprio ponte tra la formazione accademica tradizionale e il mondo del lavoro.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+mn-lt"/>
              </a:rPr>
              <a:t>Le imprese del territorio sono coinvolte attivamente nelle attività didattiche di tipo laboratoriale, oltre ad ospitare gli studenti per quasi un anno in attività di tirocinio formativo.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358934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539552" y="476672"/>
            <a:ext cx="11461104" cy="648071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it-IT" sz="3600" dirty="0"/>
              <a:t>Tecnologie dei Sistemi Informatici: il corso di studio</a:t>
            </a:r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414191FC-258E-4868-AA65-B0558F064D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4292084"/>
              </p:ext>
            </p:extLst>
          </p:nvPr>
        </p:nvGraphicFramePr>
        <p:xfrm>
          <a:off x="551384" y="1018692"/>
          <a:ext cx="11358467" cy="4930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954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quarter" idx="10"/>
          </p:nvPr>
        </p:nvSpPr>
        <p:spPr>
          <a:xfrm>
            <a:off x="539552" y="476672"/>
            <a:ext cx="11461104" cy="648071"/>
          </a:xfrm>
        </p:spPr>
        <p:txBody>
          <a:bodyPr/>
          <a:lstStyle/>
          <a:p>
            <a:r>
              <a:rPr lang="it-IT" dirty="0"/>
              <a:t>Cosa fa un informatico? Dalle applicazioni più “tradizionali”…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4294967295"/>
          </p:nvPr>
        </p:nvGraphicFramePr>
        <p:xfrm>
          <a:off x="0" y="0"/>
          <a:ext cx="0" cy="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Segnaposto contenuto 3">
            <a:extLst>
              <a:ext uri="{FF2B5EF4-FFF2-40B4-BE49-F238E27FC236}">
                <a16:creationId xmlns:a16="http://schemas.microsoft.com/office/drawing/2014/main" id="{AABC3F61-3873-4E62-944F-F3F09723C9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3838124"/>
              </p:ext>
            </p:extLst>
          </p:nvPr>
        </p:nvGraphicFramePr>
        <p:xfrm>
          <a:off x="1775520" y="692696"/>
          <a:ext cx="8470015" cy="603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200606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539552" y="476672"/>
            <a:ext cx="11461104" cy="648071"/>
          </a:xfrm>
        </p:spPr>
        <p:txBody>
          <a:bodyPr/>
          <a:lstStyle/>
          <a:p>
            <a:pPr algn="ctr"/>
            <a:r>
              <a:rPr lang="it-IT" dirty="0"/>
              <a:t>…a quelle più “innovative”</a:t>
            </a:r>
          </a:p>
        </p:txBody>
      </p:sp>
      <p:graphicFrame>
        <p:nvGraphicFramePr>
          <p:cNvPr id="5" name="Segnaposto contenuto 3">
            <a:extLst>
              <a:ext uri="{FF2B5EF4-FFF2-40B4-BE49-F238E27FC236}">
                <a16:creationId xmlns:a16="http://schemas.microsoft.com/office/drawing/2014/main" id="{3427A0C6-58BF-46B3-B145-8C36D8A8E3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8182393"/>
              </p:ext>
            </p:extLst>
          </p:nvPr>
        </p:nvGraphicFramePr>
        <p:xfrm>
          <a:off x="1199456" y="908720"/>
          <a:ext cx="9464040" cy="576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9921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144016" y="260648"/>
            <a:ext cx="12000656" cy="648071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3200" dirty="0"/>
              <a:t>L’offerta formativa del Dipartimento Informatica – Scienza e Ingegneria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70E998C-02A9-49E8-9BCB-F8B569EA0750}"/>
              </a:ext>
            </a:extLst>
          </p:cNvPr>
          <p:cNvSpPr/>
          <p:nvPr/>
        </p:nvSpPr>
        <p:spPr>
          <a:xfrm>
            <a:off x="263352" y="2132856"/>
            <a:ext cx="5609837" cy="1629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buClr>
                <a:srgbClr val="4A66AC"/>
              </a:buClr>
              <a:defRPr/>
            </a:pPr>
            <a:r>
              <a:rPr lang="it-IT" b="1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LT Ingegneria Informatica (Bologna)</a:t>
            </a:r>
          </a:p>
          <a:p>
            <a:pPr lvl="0" algn="r" defTabSz="914354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defRPr/>
            </a:pPr>
            <a:r>
              <a:rPr lang="it-IT" b="1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LT Ingegneria e Scienze Informatiche (Cesena)</a:t>
            </a:r>
          </a:p>
          <a:p>
            <a:pPr lvl="0" algn="r" defTabSz="914354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defRPr/>
            </a:pPr>
            <a:r>
              <a:rPr lang="it-IT" b="1" dirty="0" err="1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LoP</a:t>
            </a:r>
            <a:r>
              <a:rPr lang="it-IT" b="1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 Tecnologie dei Sistemi Informatici (Cesena/Imola)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C0E7CC5E-A28E-4A26-992A-DC8A73B7EFAD}"/>
              </a:ext>
            </a:extLst>
          </p:cNvPr>
          <p:cNvGrpSpPr/>
          <p:nvPr/>
        </p:nvGrpSpPr>
        <p:grpSpPr>
          <a:xfrm>
            <a:off x="9370532" y="3214457"/>
            <a:ext cx="2342092" cy="587170"/>
            <a:chOff x="9687743" y="1981749"/>
            <a:chExt cx="2342092" cy="587170"/>
          </a:xfrm>
        </p:grpSpPr>
        <p:grpSp>
          <p:nvGrpSpPr>
            <p:cNvPr id="6" name="Group 146">
              <a:extLst>
                <a:ext uri="{FF2B5EF4-FFF2-40B4-BE49-F238E27FC236}">
                  <a16:creationId xmlns:a16="http://schemas.microsoft.com/office/drawing/2014/main" id="{9E884DE1-1379-4A88-8786-B04CE0C7AC1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0565204" y="1104288"/>
              <a:ext cx="587170" cy="2342092"/>
              <a:chOff x="4795" y="9536"/>
              <a:chExt cx="357" cy="1332"/>
            </a:xfrm>
          </p:grpSpPr>
          <p:sp>
            <p:nvSpPr>
              <p:cNvPr id="8" name="Freeform 147">
                <a:extLst>
                  <a:ext uri="{FF2B5EF4-FFF2-40B4-BE49-F238E27FC236}">
                    <a16:creationId xmlns:a16="http://schemas.microsoft.com/office/drawing/2014/main" id="{567E5993-A260-49E3-976D-D73F95EAEF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5" y="9536"/>
                <a:ext cx="357" cy="1332"/>
              </a:xfrm>
              <a:custGeom>
                <a:avLst/>
                <a:gdLst>
                  <a:gd name="T0" fmla="+- 0 5152 4795"/>
                  <a:gd name="T1" fmla="*/ T0 w 357"/>
                  <a:gd name="T2" fmla="+- 0 10769 9549"/>
                  <a:gd name="T3" fmla="*/ 10769 h 1220"/>
                  <a:gd name="T4" fmla="+- 0 4795 4795"/>
                  <a:gd name="T5" fmla="*/ T4 w 357"/>
                  <a:gd name="T6" fmla="+- 0 10769 9549"/>
                  <a:gd name="T7" fmla="*/ 10769 h 1220"/>
                  <a:gd name="T8" fmla="+- 0 4795 4795"/>
                  <a:gd name="T9" fmla="*/ T8 w 357"/>
                  <a:gd name="T10" fmla="+- 0 9549 9549"/>
                  <a:gd name="T11" fmla="*/ 9549 h 1220"/>
                  <a:gd name="T12" fmla="+- 0 5152 4795"/>
                  <a:gd name="T13" fmla="*/ T12 w 357"/>
                  <a:gd name="T14" fmla="+- 0 9549 9549"/>
                  <a:gd name="T15" fmla="*/ 9549 h 1220"/>
                  <a:gd name="T16" fmla="+- 0 5152 4795"/>
                  <a:gd name="T17" fmla="*/ T16 w 357"/>
                  <a:gd name="T18" fmla="+- 0 10769 9549"/>
                  <a:gd name="T19" fmla="*/ 10769 h 12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57" h="1220">
                    <a:moveTo>
                      <a:pt x="357" y="1220"/>
                    </a:moveTo>
                    <a:lnTo>
                      <a:pt x="0" y="1220"/>
                    </a:lnTo>
                    <a:lnTo>
                      <a:pt x="0" y="0"/>
                    </a:lnTo>
                    <a:lnTo>
                      <a:pt x="357" y="0"/>
                    </a:lnTo>
                    <a:lnTo>
                      <a:pt x="357" y="1220"/>
                    </a:lnTo>
                  </a:path>
                </a:pathLst>
              </a:custGeom>
              <a:solidFill>
                <a:srgbClr val="7B68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" name="Text Box 98">
              <a:extLst>
                <a:ext uri="{FF2B5EF4-FFF2-40B4-BE49-F238E27FC236}">
                  <a16:creationId xmlns:a16="http://schemas.microsoft.com/office/drawing/2014/main" id="{F031839D-7365-485D-8984-3AB6696D63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10613237" y="1294086"/>
              <a:ext cx="491105" cy="1962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2700" marR="0" lvl="0" indent="0" algn="ctr" defTabSz="457200" eaLnBrk="1" fontAlgn="auto" latinLnBrk="0" hangingPunct="1">
                <a:lnSpc>
                  <a:spcPct val="115000"/>
                </a:lnSpc>
                <a:spcBef>
                  <a:spcPts val="3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kumimoji="0" lang="en-US" sz="16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ONOMIA </a:t>
              </a:r>
              <a:r>
                <a:rPr kumimoji="0" lang="en-US" sz="1600" b="1" i="0" u="none" strike="noStrike" kern="0" cap="none" spc="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kumimoji="0" lang="en-US" sz="1600" b="1" i="0" u="none" strike="noStrike" kern="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DIRI</a:t>
              </a:r>
              <a:r>
                <a:rPr kumimoji="0" lang="en-US" sz="1600" b="1" i="0" u="none" strike="noStrike" kern="0" cap="none" spc="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kumimoji="0" lang="en-US" sz="1600" b="1" i="0" u="none" strike="noStrike" kern="0" cap="none" spc="-1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713F5A91-8244-4DA7-8B38-E4D011340307}"/>
              </a:ext>
            </a:extLst>
          </p:cNvPr>
          <p:cNvGrpSpPr/>
          <p:nvPr/>
        </p:nvGrpSpPr>
        <p:grpSpPr>
          <a:xfrm>
            <a:off x="9370902" y="1895347"/>
            <a:ext cx="2341722" cy="587170"/>
            <a:chOff x="9687743" y="684049"/>
            <a:chExt cx="2341722" cy="587170"/>
          </a:xfrm>
          <a:solidFill>
            <a:srgbClr val="0070C0"/>
          </a:solidFill>
        </p:grpSpPr>
        <p:grpSp>
          <p:nvGrpSpPr>
            <p:cNvPr id="10" name="Group 148">
              <a:extLst>
                <a:ext uri="{FF2B5EF4-FFF2-40B4-BE49-F238E27FC236}">
                  <a16:creationId xmlns:a16="http://schemas.microsoft.com/office/drawing/2014/main" id="{3A28E1ED-F613-4A33-8586-74763190CD1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0565019" y="-193227"/>
              <a:ext cx="587170" cy="2341722"/>
              <a:chOff x="4321" y="8222"/>
              <a:chExt cx="357" cy="1220"/>
            </a:xfrm>
            <a:grpFill/>
          </p:grpSpPr>
          <p:sp>
            <p:nvSpPr>
              <p:cNvPr id="12" name="Freeform 149">
                <a:extLst>
                  <a:ext uri="{FF2B5EF4-FFF2-40B4-BE49-F238E27FC236}">
                    <a16:creationId xmlns:a16="http://schemas.microsoft.com/office/drawing/2014/main" id="{65513E69-D4D4-4612-BC41-9264F0EB90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1" y="8222"/>
                <a:ext cx="357" cy="1220"/>
              </a:xfrm>
              <a:custGeom>
                <a:avLst/>
                <a:gdLst>
                  <a:gd name="T0" fmla="+- 0 4678 4321"/>
                  <a:gd name="T1" fmla="*/ T0 w 357"/>
                  <a:gd name="T2" fmla="+- 0 9443 8222"/>
                  <a:gd name="T3" fmla="*/ 9443 h 1220"/>
                  <a:gd name="T4" fmla="+- 0 4321 4321"/>
                  <a:gd name="T5" fmla="*/ T4 w 357"/>
                  <a:gd name="T6" fmla="+- 0 9443 8222"/>
                  <a:gd name="T7" fmla="*/ 9443 h 1220"/>
                  <a:gd name="T8" fmla="+- 0 4321 4321"/>
                  <a:gd name="T9" fmla="*/ T8 w 357"/>
                  <a:gd name="T10" fmla="+- 0 8222 8222"/>
                  <a:gd name="T11" fmla="*/ 8222 h 1220"/>
                  <a:gd name="T12" fmla="+- 0 4678 4321"/>
                  <a:gd name="T13" fmla="*/ T12 w 357"/>
                  <a:gd name="T14" fmla="+- 0 8222 8222"/>
                  <a:gd name="T15" fmla="*/ 8222 h 1220"/>
                  <a:gd name="T16" fmla="+- 0 4678 4321"/>
                  <a:gd name="T17" fmla="*/ T16 w 357"/>
                  <a:gd name="T18" fmla="+- 0 9443 8222"/>
                  <a:gd name="T19" fmla="*/ 9443 h 12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57" h="1220">
                    <a:moveTo>
                      <a:pt x="357" y="1221"/>
                    </a:moveTo>
                    <a:lnTo>
                      <a:pt x="0" y="1221"/>
                    </a:lnTo>
                    <a:lnTo>
                      <a:pt x="0" y="0"/>
                    </a:lnTo>
                    <a:lnTo>
                      <a:pt x="357" y="0"/>
                    </a:lnTo>
                    <a:lnTo>
                      <a:pt x="357" y="1221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" name="Text Box 99">
              <a:extLst>
                <a:ext uri="{FF2B5EF4-FFF2-40B4-BE49-F238E27FC236}">
                  <a16:creationId xmlns:a16="http://schemas.microsoft.com/office/drawing/2014/main" id="{375BFACA-F231-4F85-9FC8-6A305BDDE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10581769" y="60404"/>
              <a:ext cx="553673" cy="183446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2700" marR="0" lvl="0" indent="0" algn="ctr" defTabSz="457200" eaLnBrk="1" fontAlgn="auto" latinLnBrk="0" hangingPunct="1">
                <a:lnSpc>
                  <a:spcPct val="115000"/>
                </a:lnSpc>
                <a:spcBef>
                  <a:spcPts val="3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-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kumimoji="0" lang="en-US" sz="1600" b="1" i="0" u="none" strike="noStrike" kern="0" cap="none" spc="-4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TE</a:t>
              </a:r>
              <a:r>
                <a:rPr kumimoji="0" lang="en-US" sz="1600" b="1" i="0" u="none" strike="noStrike" kern="0" cap="none" spc="-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kumimoji="0" lang="en-US" sz="1600" b="1" i="0" u="none" strike="noStrike" kern="0" cap="none" spc="-4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TICA</a:t>
              </a:r>
              <a:r>
                <a:rPr kumimoji="0" lang="en-US" sz="1600" b="1" i="0" u="none" strike="noStrike" kern="0" cap="none" spc="10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kumimoji="0" lang="en-US" sz="1600" b="1" i="0" u="none" strike="noStrike" kern="0" cap="none" spc="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FISICA</a:t>
              </a:r>
              <a:endPara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C68AB053-1AE7-415A-A08E-97DEE25E44AA}"/>
              </a:ext>
            </a:extLst>
          </p:cNvPr>
          <p:cNvGrpSpPr/>
          <p:nvPr/>
        </p:nvGrpSpPr>
        <p:grpSpPr>
          <a:xfrm>
            <a:off x="9370704" y="1267030"/>
            <a:ext cx="2341920" cy="587170"/>
            <a:chOff x="5982000" y="192563"/>
            <a:chExt cx="2341920" cy="587170"/>
          </a:xfrm>
          <a:solidFill>
            <a:srgbClr val="FFC000"/>
          </a:solidFill>
        </p:grpSpPr>
        <p:grpSp>
          <p:nvGrpSpPr>
            <p:cNvPr id="14" name="Group 150">
              <a:extLst>
                <a:ext uri="{FF2B5EF4-FFF2-40B4-BE49-F238E27FC236}">
                  <a16:creationId xmlns:a16="http://schemas.microsoft.com/office/drawing/2014/main" id="{FC45BEF3-51F7-4840-9ED5-D8345DCE695C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6859375" y="-684812"/>
              <a:ext cx="587170" cy="2341920"/>
              <a:chOff x="4321" y="9549"/>
              <a:chExt cx="357" cy="1351"/>
            </a:xfrm>
            <a:grpFill/>
          </p:grpSpPr>
          <p:sp>
            <p:nvSpPr>
              <p:cNvPr id="16" name="Freeform 151">
                <a:extLst>
                  <a:ext uri="{FF2B5EF4-FFF2-40B4-BE49-F238E27FC236}">
                    <a16:creationId xmlns:a16="http://schemas.microsoft.com/office/drawing/2014/main" id="{2A377146-49E4-4DAA-BB57-10C0C9D933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1" y="9549"/>
                <a:ext cx="357" cy="1351"/>
              </a:xfrm>
              <a:custGeom>
                <a:avLst/>
                <a:gdLst>
                  <a:gd name="T0" fmla="+- 0 4678 4321"/>
                  <a:gd name="T1" fmla="*/ T0 w 357"/>
                  <a:gd name="T2" fmla="+- 0 10769 9549"/>
                  <a:gd name="T3" fmla="*/ 10769 h 1220"/>
                  <a:gd name="T4" fmla="+- 0 4321 4321"/>
                  <a:gd name="T5" fmla="*/ T4 w 357"/>
                  <a:gd name="T6" fmla="+- 0 10769 9549"/>
                  <a:gd name="T7" fmla="*/ 10769 h 1220"/>
                  <a:gd name="T8" fmla="+- 0 4321 4321"/>
                  <a:gd name="T9" fmla="*/ T8 w 357"/>
                  <a:gd name="T10" fmla="+- 0 9549 9549"/>
                  <a:gd name="T11" fmla="*/ 9549 h 1220"/>
                  <a:gd name="T12" fmla="+- 0 4678 4321"/>
                  <a:gd name="T13" fmla="*/ T12 w 357"/>
                  <a:gd name="T14" fmla="+- 0 9549 9549"/>
                  <a:gd name="T15" fmla="*/ 9549 h 1220"/>
                  <a:gd name="T16" fmla="+- 0 4678 4321"/>
                  <a:gd name="T17" fmla="*/ T16 w 357"/>
                  <a:gd name="T18" fmla="+- 0 10769 9549"/>
                  <a:gd name="T19" fmla="*/ 10769 h 12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57" h="1220">
                    <a:moveTo>
                      <a:pt x="357" y="1220"/>
                    </a:moveTo>
                    <a:lnTo>
                      <a:pt x="0" y="1220"/>
                    </a:lnTo>
                    <a:lnTo>
                      <a:pt x="0" y="0"/>
                    </a:lnTo>
                    <a:lnTo>
                      <a:pt x="357" y="0"/>
                    </a:lnTo>
                    <a:lnTo>
                      <a:pt x="357" y="1220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5" name="Text Box 100">
              <a:extLst>
                <a:ext uri="{FF2B5EF4-FFF2-40B4-BE49-F238E27FC236}">
                  <a16:creationId xmlns:a16="http://schemas.microsoft.com/office/drawing/2014/main" id="{9DAE0A9D-7AD3-425A-B117-077A382974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7039361" y="-298041"/>
              <a:ext cx="227199" cy="156837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2700" marR="0" lvl="0" indent="0" algn="ctr" defTabSz="457200" eaLnBrk="1" fontAlgn="auto" latinLnBrk="0" hangingPunct="1">
                <a:lnSpc>
                  <a:spcPct val="115000"/>
                </a:lnSpc>
                <a:spcBef>
                  <a:spcPts val="3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INFOR</a:t>
              </a:r>
              <a:r>
                <a:rPr kumimoji="0" lang="en-US" sz="1600" b="1" i="0" u="none" strike="noStrike" kern="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kumimoji="0" lang="en-US" sz="1600" b="1" i="0" u="none" strike="noStrike" kern="0" cap="none" spc="-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TICA</a:t>
              </a:r>
              <a:endPara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D0546A79-6363-41F3-A483-D3859650E981}"/>
              </a:ext>
            </a:extLst>
          </p:cNvPr>
          <p:cNvGrpSpPr/>
          <p:nvPr/>
        </p:nvGrpSpPr>
        <p:grpSpPr>
          <a:xfrm>
            <a:off x="9370704" y="2523664"/>
            <a:ext cx="2341920" cy="649646"/>
            <a:chOff x="9687742" y="1301659"/>
            <a:chExt cx="2341920" cy="649646"/>
          </a:xfrm>
        </p:grpSpPr>
        <p:grpSp>
          <p:nvGrpSpPr>
            <p:cNvPr id="18" name="Group 144">
              <a:extLst>
                <a:ext uri="{FF2B5EF4-FFF2-40B4-BE49-F238E27FC236}">
                  <a16:creationId xmlns:a16="http://schemas.microsoft.com/office/drawing/2014/main" id="{902918EA-8A3D-44D4-B316-31D8EC411CE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0533879" y="455522"/>
              <a:ext cx="649646" cy="2341920"/>
              <a:chOff x="4795" y="8222"/>
              <a:chExt cx="357" cy="1351"/>
            </a:xfrm>
            <a:solidFill>
              <a:srgbClr val="FF6600"/>
            </a:solidFill>
          </p:grpSpPr>
          <p:sp>
            <p:nvSpPr>
              <p:cNvPr id="20" name="Freeform 145">
                <a:extLst>
                  <a:ext uri="{FF2B5EF4-FFF2-40B4-BE49-F238E27FC236}">
                    <a16:creationId xmlns:a16="http://schemas.microsoft.com/office/drawing/2014/main" id="{48BEA088-90ED-4B4E-937A-503BCD1D8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5" y="8222"/>
                <a:ext cx="357" cy="1351"/>
              </a:xfrm>
              <a:custGeom>
                <a:avLst/>
                <a:gdLst>
                  <a:gd name="T0" fmla="+- 0 5152 4795"/>
                  <a:gd name="T1" fmla="*/ T0 w 357"/>
                  <a:gd name="T2" fmla="+- 0 9443 8222"/>
                  <a:gd name="T3" fmla="*/ 9443 h 1220"/>
                  <a:gd name="T4" fmla="+- 0 4795 4795"/>
                  <a:gd name="T5" fmla="*/ T4 w 357"/>
                  <a:gd name="T6" fmla="+- 0 9443 8222"/>
                  <a:gd name="T7" fmla="*/ 9443 h 1220"/>
                  <a:gd name="T8" fmla="+- 0 4795 4795"/>
                  <a:gd name="T9" fmla="*/ T8 w 357"/>
                  <a:gd name="T10" fmla="+- 0 8222 8222"/>
                  <a:gd name="T11" fmla="*/ 8222 h 1220"/>
                  <a:gd name="T12" fmla="+- 0 5152 4795"/>
                  <a:gd name="T13" fmla="*/ T12 w 357"/>
                  <a:gd name="T14" fmla="+- 0 8222 8222"/>
                  <a:gd name="T15" fmla="*/ 8222 h 1220"/>
                  <a:gd name="T16" fmla="+- 0 5152 4795"/>
                  <a:gd name="T17" fmla="*/ T16 w 357"/>
                  <a:gd name="T18" fmla="+- 0 9443 8222"/>
                  <a:gd name="T19" fmla="*/ 9443 h 12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57" h="1220">
                    <a:moveTo>
                      <a:pt x="357" y="1221"/>
                    </a:moveTo>
                    <a:lnTo>
                      <a:pt x="0" y="1221"/>
                    </a:lnTo>
                    <a:lnTo>
                      <a:pt x="0" y="0"/>
                    </a:lnTo>
                    <a:lnTo>
                      <a:pt x="357" y="0"/>
                    </a:lnTo>
                    <a:lnTo>
                      <a:pt x="357" y="1221"/>
                    </a:lnTo>
                  </a:path>
                </a:pathLst>
              </a:custGeom>
              <a:solidFill>
                <a:srgbClr val="93BD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9" name="Text Box 97">
              <a:extLst>
                <a:ext uri="{FF2B5EF4-FFF2-40B4-BE49-F238E27FC236}">
                  <a16:creationId xmlns:a16="http://schemas.microsoft.com/office/drawing/2014/main" id="{81F3C46E-CCA5-40DE-989B-85434AB8A6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10549798" y="638593"/>
              <a:ext cx="617809" cy="197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2700" marR="0" lvl="0" indent="0" algn="ctr" defTabSz="457200" eaLnBrk="1" fontAlgn="auto" latinLnBrk="0" hangingPunct="1">
                <a:lnSpc>
                  <a:spcPct val="115000"/>
                </a:lnSpc>
                <a:spcBef>
                  <a:spcPts val="3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kumimoji="0" lang="en-US" sz="1600" b="1" i="0" u="none" strike="noStrike" kern="0" cap="none" spc="-4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r>
                <a:rPr kumimoji="0" lang="en-US" sz="1600" b="1" i="0" u="none" strike="noStrike" kern="0" cap="none" spc="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INGEGNERIA</a:t>
              </a:r>
              <a:endPara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285AF812-EF38-48D4-AFD0-F8E97E2B69B7}"/>
              </a:ext>
            </a:extLst>
          </p:cNvPr>
          <p:cNvGrpSpPr/>
          <p:nvPr/>
        </p:nvGrpSpPr>
        <p:grpSpPr>
          <a:xfrm>
            <a:off x="9370532" y="3849942"/>
            <a:ext cx="2342092" cy="587170"/>
            <a:chOff x="9658564" y="3777934"/>
            <a:chExt cx="2342092" cy="587170"/>
          </a:xfrm>
          <a:solidFill>
            <a:srgbClr val="FF0000"/>
          </a:solidFill>
        </p:grpSpPr>
        <p:grpSp>
          <p:nvGrpSpPr>
            <p:cNvPr id="22" name="Group 146">
              <a:extLst>
                <a:ext uri="{FF2B5EF4-FFF2-40B4-BE49-F238E27FC236}">
                  <a16:creationId xmlns:a16="http://schemas.microsoft.com/office/drawing/2014/main" id="{C9EDA542-47A9-4C69-97B6-38EA012779B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0536025" y="2900473"/>
              <a:ext cx="587170" cy="2342092"/>
              <a:chOff x="4795" y="9536"/>
              <a:chExt cx="357" cy="1332"/>
            </a:xfrm>
            <a:grpFill/>
          </p:grpSpPr>
          <p:sp>
            <p:nvSpPr>
              <p:cNvPr id="24" name="Freeform 147">
                <a:extLst>
                  <a:ext uri="{FF2B5EF4-FFF2-40B4-BE49-F238E27FC236}">
                    <a16:creationId xmlns:a16="http://schemas.microsoft.com/office/drawing/2014/main" id="{2734CA85-425A-420A-A8E6-CE7C64A9D6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5" y="9536"/>
                <a:ext cx="357" cy="1332"/>
              </a:xfrm>
              <a:custGeom>
                <a:avLst/>
                <a:gdLst>
                  <a:gd name="T0" fmla="+- 0 5152 4795"/>
                  <a:gd name="T1" fmla="*/ T0 w 357"/>
                  <a:gd name="T2" fmla="+- 0 10769 9549"/>
                  <a:gd name="T3" fmla="*/ 10769 h 1220"/>
                  <a:gd name="T4" fmla="+- 0 4795 4795"/>
                  <a:gd name="T5" fmla="*/ T4 w 357"/>
                  <a:gd name="T6" fmla="+- 0 10769 9549"/>
                  <a:gd name="T7" fmla="*/ 10769 h 1220"/>
                  <a:gd name="T8" fmla="+- 0 4795 4795"/>
                  <a:gd name="T9" fmla="*/ T8 w 357"/>
                  <a:gd name="T10" fmla="+- 0 9549 9549"/>
                  <a:gd name="T11" fmla="*/ 9549 h 1220"/>
                  <a:gd name="T12" fmla="+- 0 5152 4795"/>
                  <a:gd name="T13" fmla="*/ T12 w 357"/>
                  <a:gd name="T14" fmla="+- 0 9549 9549"/>
                  <a:gd name="T15" fmla="*/ 9549 h 1220"/>
                  <a:gd name="T16" fmla="+- 0 5152 4795"/>
                  <a:gd name="T17" fmla="*/ T16 w 357"/>
                  <a:gd name="T18" fmla="+- 0 10769 9549"/>
                  <a:gd name="T19" fmla="*/ 10769 h 12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57" h="1220">
                    <a:moveTo>
                      <a:pt x="357" y="1220"/>
                    </a:moveTo>
                    <a:lnTo>
                      <a:pt x="0" y="1220"/>
                    </a:lnTo>
                    <a:lnTo>
                      <a:pt x="0" y="0"/>
                    </a:lnTo>
                    <a:lnTo>
                      <a:pt x="357" y="0"/>
                    </a:lnTo>
                    <a:lnTo>
                      <a:pt x="357" y="122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3" name="Text Box 98">
              <a:extLst>
                <a:ext uri="{FF2B5EF4-FFF2-40B4-BE49-F238E27FC236}">
                  <a16:creationId xmlns:a16="http://schemas.microsoft.com/office/drawing/2014/main" id="{EBB54C39-1075-45EE-80D8-00FC3B27EB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10584058" y="3090271"/>
              <a:ext cx="491105" cy="19624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2700" marR="0" lvl="0" indent="0" algn="ctr" defTabSz="457200" eaLnBrk="1" fontAlgn="auto" latinLnBrk="0" hangingPunct="1">
                <a:lnSpc>
                  <a:spcPct val="115000"/>
                </a:lnSpc>
                <a:spcBef>
                  <a:spcPts val="3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TIROCINI </a:t>
              </a:r>
            </a:p>
            <a:p>
              <a:pPr marL="12700" marR="0" lvl="0" indent="0" algn="ctr" defTabSz="457200" eaLnBrk="1" fontAlgn="auto" latinLnBrk="0" hangingPunct="1">
                <a:lnSpc>
                  <a:spcPct val="115000"/>
                </a:lnSpc>
                <a:spcBef>
                  <a:spcPts val="3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 AZIENDA</a:t>
              </a:r>
              <a:endPara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173">
            <a:extLst>
              <a:ext uri="{FF2B5EF4-FFF2-40B4-BE49-F238E27FC236}">
                <a16:creationId xmlns:a16="http://schemas.microsoft.com/office/drawing/2014/main" id="{AFF17878-A572-4099-9712-089BA856994F}"/>
              </a:ext>
            </a:extLst>
          </p:cNvPr>
          <p:cNvGrpSpPr>
            <a:grpSpLocks/>
          </p:cNvGrpSpPr>
          <p:nvPr/>
        </p:nvGrpSpPr>
        <p:grpSpPr bwMode="auto">
          <a:xfrm>
            <a:off x="5873372" y="3359962"/>
            <a:ext cx="1872208" cy="350460"/>
            <a:chOff x="921" y="10880"/>
            <a:chExt cx="1642" cy="414"/>
          </a:xfrm>
        </p:grpSpPr>
        <p:sp>
          <p:nvSpPr>
            <p:cNvPr id="33" name="Freeform 174">
              <a:extLst>
                <a:ext uri="{FF2B5EF4-FFF2-40B4-BE49-F238E27FC236}">
                  <a16:creationId xmlns:a16="http://schemas.microsoft.com/office/drawing/2014/main" id="{E7B31F07-C4A4-45D2-96EF-E794E45EF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" y="10880"/>
              <a:ext cx="1642" cy="414"/>
            </a:xfrm>
            <a:custGeom>
              <a:avLst/>
              <a:gdLst>
                <a:gd name="T0" fmla="+- 0 2563 921"/>
                <a:gd name="T1" fmla="*/ T0 w 1642"/>
                <a:gd name="T2" fmla="+- 0 11294 10880"/>
                <a:gd name="T3" fmla="*/ 11294 h 414"/>
                <a:gd name="T4" fmla="+- 0 921 921"/>
                <a:gd name="T5" fmla="*/ T4 w 1642"/>
                <a:gd name="T6" fmla="+- 0 11294 10880"/>
                <a:gd name="T7" fmla="*/ 11294 h 414"/>
                <a:gd name="T8" fmla="+- 0 921 921"/>
                <a:gd name="T9" fmla="*/ T8 w 1642"/>
                <a:gd name="T10" fmla="+- 0 10880 10880"/>
                <a:gd name="T11" fmla="*/ 10880 h 414"/>
                <a:gd name="T12" fmla="+- 0 2563 921"/>
                <a:gd name="T13" fmla="*/ T12 w 1642"/>
                <a:gd name="T14" fmla="+- 0 10880 10880"/>
                <a:gd name="T15" fmla="*/ 10880 h 414"/>
                <a:gd name="T16" fmla="+- 0 2563 921"/>
                <a:gd name="T17" fmla="*/ T16 w 1642"/>
                <a:gd name="T18" fmla="+- 0 11294 10880"/>
                <a:gd name="T19" fmla="*/ 11294 h 4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642" h="414">
                  <a:moveTo>
                    <a:pt x="1642" y="414"/>
                  </a:moveTo>
                  <a:lnTo>
                    <a:pt x="0" y="414"/>
                  </a:lnTo>
                  <a:lnTo>
                    <a:pt x="0" y="0"/>
                  </a:lnTo>
                  <a:lnTo>
                    <a:pt x="1642" y="0"/>
                  </a:lnTo>
                  <a:lnTo>
                    <a:pt x="1642" y="414"/>
                  </a:lnTo>
                </a:path>
              </a:pathLst>
            </a:custGeom>
            <a:solidFill>
              <a:srgbClr val="4C82BC"/>
            </a:solidFill>
            <a:ln w="9525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12AC3C2E-FF26-4F14-98F5-4DA302B09C20}"/>
              </a:ext>
            </a:extLst>
          </p:cNvPr>
          <p:cNvGrpSpPr/>
          <p:nvPr/>
        </p:nvGrpSpPr>
        <p:grpSpPr>
          <a:xfrm>
            <a:off x="5873372" y="3359962"/>
            <a:ext cx="2698586" cy="365079"/>
            <a:chOff x="5873372" y="3127869"/>
            <a:chExt cx="2698586" cy="365079"/>
          </a:xfrm>
        </p:grpSpPr>
        <p:grpSp>
          <p:nvGrpSpPr>
            <p:cNvPr id="27" name="Group 171">
              <a:extLst>
                <a:ext uri="{FF2B5EF4-FFF2-40B4-BE49-F238E27FC236}">
                  <a16:creationId xmlns:a16="http://schemas.microsoft.com/office/drawing/2014/main" id="{03787E69-7AEB-4159-8E54-B3E613F1F5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55934" y="3127869"/>
              <a:ext cx="216024" cy="360000"/>
              <a:chOff x="2563" y="10880"/>
              <a:chExt cx="771" cy="414"/>
            </a:xfrm>
            <a:solidFill>
              <a:srgbClr val="0070C0"/>
            </a:solidFill>
          </p:grpSpPr>
          <p:sp>
            <p:nvSpPr>
              <p:cNvPr id="32" name="Freeform 172">
                <a:extLst>
                  <a:ext uri="{FF2B5EF4-FFF2-40B4-BE49-F238E27FC236}">
                    <a16:creationId xmlns:a16="http://schemas.microsoft.com/office/drawing/2014/main" id="{FAE21226-C327-4CAE-9BEC-92194DCF64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3" y="10880"/>
                <a:ext cx="771" cy="414"/>
              </a:xfrm>
              <a:custGeom>
                <a:avLst/>
                <a:gdLst>
                  <a:gd name="T0" fmla="+- 0 3334 2563"/>
                  <a:gd name="T1" fmla="*/ T0 w 771"/>
                  <a:gd name="T2" fmla="+- 0 11294 10880"/>
                  <a:gd name="T3" fmla="*/ 11294 h 414"/>
                  <a:gd name="T4" fmla="+- 0 2563 2563"/>
                  <a:gd name="T5" fmla="*/ T4 w 771"/>
                  <a:gd name="T6" fmla="+- 0 11294 10880"/>
                  <a:gd name="T7" fmla="*/ 11294 h 414"/>
                  <a:gd name="T8" fmla="+- 0 2563 2563"/>
                  <a:gd name="T9" fmla="*/ T8 w 771"/>
                  <a:gd name="T10" fmla="+- 0 10880 10880"/>
                  <a:gd name="T11" fmla="*/ 10880 h 414"/>
                  <a:gd name="T12" fmla="+- 0 3334 2563"/>
                  <a:gd name="T13" fmla="*/ T12 w 771"/>
                  <a:gd name="T14" fmla="+- 0 10880 10880"/>
                  <a:gd name="T15" fmla="*/ 10880 h 414"/>
                  <a:gd name="T16" fmla="+- 0 3334 2563"/>
                  <a:gd name="T17" fmla="*/ T16 w 771"/>
                  <a:gd name="T18" fmla="+- 0 11294 10880"/>
                  <a:gd name="T19" fmla="*/ 11294 h 4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71" h="414">
                    <a:moveTo>
                      <a:pt x="771" y="414"/>
                    </a:moveTo>
                    <a:lnTo>
                      <a:pt x="0" y="414"/>
                    </a:lnTo>
                    <a:lnTo>
                      <a:pt x="0" y="0"/>
                    </a:lnTo>
                    <a:lnTo>
                      <a:pt x="771" y="0"/>
                    </a:lnTo>
                    <a:lnTo>
                      <a:pt x="771" y="414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it-IT"/>
              </a:p>
            </p:txBody>
          </p:sp>
        </p:grpSp>
        <p:grpSp>
          <p:nvGrpSpPr>
            <p:cNvPr id="28" name="Group 167">
              <a:extLst>
                <a:ext uri="{FF2B5EF4-FFF2-40B4-BE49-F238E27FC236}">
                  <a16:creationId xmlns:a16="http://schemas.microsoft.com/office/drawing/2014/main" id="{603660E6-FB7A-4A74-8AB2-F9D54A00B5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45580" y="3127869"/>
              <a:ext cx="618778" cy="360000"/>
              <a:chOff x="3334" y="10880"/>
              <a:chExt cx="671" cy="414"/>
            </a:xfrm>
            <a:solidFill>
              <a:srgbClr val="FF0000"/>
            </a:solidFill>
          </p:grpSpPr>
          <p:sp>
            <p:nvSpPr>
              <p:cNvPr id="31" name="Freeform 168">
                <a:extLst>
                  <a:ext uri="{FF2B5EF4-FFF2-40B4-BE49-F238E27FC236}">
                    <a16:creationId xmlns:a16="http://schemas.microsoft.com/office/drawing/2014/main" id="{2073E937-82A0-4E00-BBEB-585EC58B90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4" y="10880"/>
                <a:ext cx="671" cy="414"/>
              </a:xfrm>
              <a:custGeom>
                <a:avLst/>
                <a:gdLst>
                  <a:gd name="T0" fmla="+- 0 4005 3334"/>
                  <a:gd name="T1" fmla="*/ T0 w 671"/>
                  <a:gd name="T2" fmla="+- 0 11294 10880"/>
                  <a:gd name="T3" fmla="*/ 11294 h 414"/>
                  <a:gd name="T4" fmla="+- 0 3334 3334"/>
                  <a:gd name="T5" fmla="*/ T4 w 671"/>
                  <a:gd name="T6" fmla="+- 0 11294 10880"/>
                  <a:gd name="T7" fmla="*/ 11294 h 414"/>
                  <a:gd name="T8" fmla="+- 0 3334 3334"/>
                  <a:gd name="T9" fmla="*/ T8 w 671"/>
                  <a:gd name="T10" fmla="+- 0 10880 10880"/>
                  <a:gd name="T11" fmla="*/ 10880 h 414"/>
                  <a:gd name="T12" fmla="+- 0 4005 3334"/>
                  <a:gd name="T13" fmla="*/ T12 w 671"/>
                  <a:gd name="T14" fmla="+- 0 10880 10880"/>
                  <a:gd name="T15" fmla="*/ 10880 h 414"/>
                  <a:gd name="T16" fmla="+- 0 4005 3334"/>
                  <a:gd name="T17" fmla="*/ T16 w 671"/>
                  <a:gd name="T18" fmla="+- 0 11294 10880"/>
                  <a:gd name="T19" fmla="*/ 11294 h 4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671" h="414">
                    <a:moveTo>
                      <a:pt x="671" y="414"/>
                    </a:moveTo>
                    <a:lnTo>
                      <a:pt x="0" y="414"/>
                    </a:lnTo>
                    <a:lnTo>
                      <a:pt x="0" y="0"/>
                    </a:lnTo>
                    <a:lnTo>
                      <a:pt x="671" y="0"/>
                    </a:lnTo>
                    <a:lnTo>
                      <a:pt x="671" y="414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it-IT" dirty="0"/>
              </a:p>
            </p:txBody>
          </p:sp>
        </p:grpSp>
        <p:sp>
          <p:nvSpPr>
            <p:cNvPr id="29" name="Text Box 93">
              <a:extLst>
                <a:ext uri="{FF2B5EF4-FFF2-40B4-BE49-F238E27FC236}">
                  <a16:creationId xmlns:a16="http://schemas.microsoft.com/office/drawing/2014/main" id="{942047D9-021C-4B88-A46B-043CCED850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3372" y="3132948"/>
              <a:ext cx="1389988" cy="360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25400">
                <a:lnSpc>
                  <a:spcPts val="1000"/>
                </a:lnSpc>
                <a:spcAft>
                  <a:spcPts val="0"/>
                </a:spcAft>
              </a:pPr>
              <a:r>
                <a:rPr lang="en-US" sz="1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it-I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 Box 92">
              <a:extLst>
                <a:ext uri="{FF2B5EF4-FFF2-40B4-BE49-F238E27FC236}">
                  <a16:creationId xmlns:a16="http://schemas.microsoft.com/office/drawing/2014/main" id="{E85D33AF-70F9-482D-A302-3DB014405E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3360" y="3132948"/>
              <a:ext cx="652668" cy="360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25400">
                <a:lnSpc>
                  <a:spcPts val="1000"/>
                </a:lnSpc>
                <a:spcAft>
                  <a:spcPts val="0"/>
                </a:spcAft>
              </a:pPr>
              <a:r>
                <a:rPr lang="en-US" sz="1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it-I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AAF287A0-561B-4801-93B0-B673046BD247}"/>
              </a:ext>
            </a:extLst>
          </p:cNvPr>
          <p:cNvGrpSpPr/>
          <p:nvPr/>
        </p:nvGrpSpPr>
        <p:grpSpPr>
          <a:xfrm>
            <a:off x="5873189" y="2813422"/>
            <a:ext cx="2689289" cy="365607"/>
            <a:chOff x="5873189" y="2581329"/>
            <a:chExt cx="2689289" cy="365607"/>
          </a:xfrm>
        </p:grpSpPr>
        <p:sp>
          <p:nvSpPr>
            <p:cNvPr id="38" name="Text Box 92">
              <a:extLst>
                <a:ext uri="{FF2B5EF4-FFF2-40B4-BE49-F238E27FC236}">
                  <a16:creationId xmlns:a16="http://schemas.microsoft.com/office/drawing/2014/main" id="{DF7BE763-1414-4FD7-9C00-913BEBFA7F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3189" y="2586936"/>
              <a:ext cx="2042839" cy="360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25400">
                <a:lnSpc>
                  <a:spcPts val="1000"/>
                </a:lnSpc>
                <a:spcAft>
                  <a:spcPts val="0"/>
                </a:spcAft>
              </a:pPr>
              <a:r>
                <a:rPr lang="en-US" sz="1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it-I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 Box 91">
              <a:extLst>
                <a:ext uri="{FF2B5EF4-FFF2-40B4-BE49-F238E27FC236}">
                  <a16:creationId xmlns:a16="http://schemas.microsoft.com/office/drawing/2014/main" id="{C128BB26-6733-40DC-8D19-2B93A853AC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16028" y="2582095"/>
              <a:ext cx="568016" cy="360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25400">
                <a:lnSpc>
                  <a:spcPts val="1000"/>
                </a:lnSpc>
                <a:spcAft>
                  <a:spcPts val="0"/>
                </a:spcAft>
              </a:pPr>
              <a:r>
                <a:rPr lang="en-US" sz="1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it-I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0" name="Group 167">
              <a:extLst>
                <a:ext uri="{FF2B5EF4-FFF2-40B4-BE49-F238E27FC236}">
                  <a16:creationId xmlns:a16="http://schemas.microsoft.com/office/drawing/2014/main" id="{1EEFC176-A2F7-4C3C-890C-697EFD5D6F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45081" y="2581329"/>
              <a:ext cx="117397" cy="360000"/>
              <a:chOff x="3334" y="10880"/>
              <a:chExt cx="671" cy="414"/>
            </a:xfrm>
          </p:grpSpPr>
          <p:sp>
            <p:nvSpPr>
              <p:cNvPr id="41" name="Freeform 168">
                <a:extLst>
                  <a:ext uri="{FF2B5EF4-FFF2-40B4-BE49-F238E27FC236}">
                    <a16:creationId xmlns:a16="http://schemas.microsoft.com/office/drawing/2014/main" id="{9952581A-05F1-47BC-B944-38B7F727A6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4" y="10880"/>
                <a:ext cx="671" cy="414"/>
              </a:xfrm>
              <a:custGeom>
                <a:avLst/>
                <a:gdLst>
                  <a:gd name="T0" fmla="+- 0 4005 3334"/>
                  <a:gd name="T1" fmla="*/ T0 w 671"/>
                  <a:gd name="T2" fmla="+- 0 11294 10880"/>
                  <a:gd name="T3" fmla="*/ 11294 h 414"/>
                  <a:gd name="T4" fmla="+- 0 3334 3334"/>
                  <a:gd name="T5" fmla="*/ T4 w 671"/>
                  <a:gd name="T6" fmla="+- 0 11294 10880"/>
                  <a:gd name="T7" fmla="*/ 11294 h 414"/>
                  <a:gd name="T8" fmla="+- 0 3334 3334"/>
                  <a:gd name="T9" fmla="*/ T8 w 671"/>
                  <a:gd name="T10" fmla="+- 0 10880 10880"/>
                  <a:gd name="T11" fmla="*/ 10880 h 414"/>
                  <a:gd name="T12" fmla="+- 0 4005 3334"/>
                  <a:gd name="T13" fmla="*/ T12 w 671"/>
                  <a:gd name="T14" fmla="+- 0 10880 10880"/>
                  <a:gd name="T15" fmla="*/ 10880 h 414"/>
                  <a:gd name="T16" fmla="+- 0 4005 3334"/>
                  <a:gd name="T17" fmla="*/ T16 w 671"/>
                  <a:gd name="T18" fmla="+- 0 11294 10880"/>
                  <a:gd name="T19" fmla="*/ 11294 h 4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671" h="414">
                    <a:moveTo>
                      <a:pt x="671" y="414"/>
                    </a:moveTo>
                    <a:lnTo>
                      <a:pt x="0" y="414"/>
                    </a:lnTo>
                    <a:lnTo>
                      <a:pt x="0" y="0"/>
                    </a:lnTo>
                    <a:lnTo>
                      <a:pt x="671" y="0"/>
                    </a:lnTo>
                    <a:lnTo>
                      <a:pt x="671" y="414"/>
                    </a:lnTo>
                  </a:path>
                </a:pathLst>
              </a:custGeom>
              <a:solidFill>
                <a:srgbClr val="93BD65"/>
              </a:solidFill>
              <a:ln w="9525">
                <a:noFill/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it-IT"/>
              </a:p>
            </p:txBody>
          </p:sp>
        </p:grp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9BD73423-59AE-41CD-A443-8F206CCB97E0}"/>
              </a:ext>
            </a:extLst>
          </p:cNvPr>
          <p:cNvGrpSpPr/>
          <p:nvPr/>
        </p:nvGrpSpPr>
        <p:grpSpPr>
          <a:xfrm>
            <a:off x="5875908" y="2246637"/>
            <a:ext cx="2683473" cy="360000"/>
            <a:chOff x="5875908" y="1524827"/>
            <a:chExt cx="2683473" cy="350460"/>
          </a:xfrm>
        </p:grpSpPr>
        <p:sp>
          <p:nvSpPr>
            <p:cNvPr id="45" name="Freeform 182">
              <a:extLst>
                <a:ext uri="{FF2B5EF4-FFF2-40B4-BE49-F238E27FC236}">
                  <a16:creationId xmlns:a16="http://schemas.microsoft.com/office/drawing/2014/main" id="{E0EF7C65-735E-470A-94E7-670A36296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908" y="1524836"/>
              <a:ext cx="1585480" cy="350451"/>
            </a:xfrm>
            <a:custGeom>
              <a:avLst/>
              <a:gdLst>
                <a:gd name="T0" fmla="+- 0 2757 921"/>
                <a:gd name="T1" fmla="*/ T0 w 1836"/>
                <a:gd name="T2" fmla="+- 0 10473 10059"/>
                <a:gd name="T3" fmla="*/ 10473 h 414"/>
                <a:gd name="T4" fmla="+- 0 921 921"/>
                <a:gd name="T5" fmla="*/ T4 w 1836"/>
                <a:gd name="T6" fmla="+- 0 10473 10059"/>
                <a:gd name="T7" fmla="*/ 10473 h 414"/>
                <a:gd name="T8" fmla="+- 0 921 921"/>
                <a:gd name="T9" fmla="*/ T8 w 1836"/>
                <a:gd name="T10" fmla="+- 0 10059 10059"/>
                <a:gd name="T11" fmla="*/ 10059 h 414"/>
                <a:gd name="T12" fmla="+- 0 2757 921"/>
                <a:gd name="T13" fmla="*/ T12 w 1836"/>
                <a:gd name="T14" fmla="+- 0 10059 10059"/>
                <a:gd name="T15" fmla="*/ 10059 h 414"/>
                <a:gd name="T16" fmla="+- 0 2757 921"/>
                <a:gd name="T17" fmla="*/ T16 w 1836"/>
                <a:gd name="T18" fmla="+- 0 10473 10059"/>
                <a:gd name="T19" fmla="*/ 10473 h 4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836" h="414">
                  <a:moveTo>
                    <a:pt x="1836" y="414"/>
                  </a:moveTo>
                  <a:lnTo>
                    <a:pt x="0" y="414"/>
                  </a:lnTo>
                  <a:lnTo>
                    <a:pt x="0" y="0"/>
                  </a:lnTo>
                  <a:lnTo>
                    <a:pt x="1836" y="0"/>
                  </a:lnTo>
                  <a:lnTo>
                    <a:pt x="1836" y="414"/>
                  </a:lnTo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 dirty="0">
                <a:highlight>
                  <a:srgbClr val="FFFF00"/>
                </a:highlight>
              </a:endParaRPr>
            </a:p>
          </p:txBody>
        </p:sp>
        <p:sp>
          <p:nvSpPr>
            <p:cNvPr id="46" name="Freeform 180">
              <a:extLst>
                <a:ext uri="{FF2B5EF4-FFF2-40B4-BE49-F238E27FC236}">
                  <a16:creationId xmlns:a16="http://schemas.microsoft.com/office/drawing/2014/main" id="{24853E58-61DA-46FD-B408-063967E3C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6148" y="1524835"/>
              <a:ext cx="579120" cy="350451"/>
            </a:xfrm>
            <a:custGeom>
              <a:avLst/>
              <a:gdLst>
                <a:gd name="T0" fmla="+- 0 3398 2757"/>
                <a:gd name="T1" fmla="*/ T0 w 641"/>
                <a:gd name="T2" fmla="+- 0 10473 10059"/>
                <a:gd name="T3" fmla="*/ 10473 h 414"/>
                <a:gd name="T4" fmla="+- 0 2757 2757"/>
                <a:gd name="T5" fmla="*/ T4 w 641"/>
                <a:gd name="T6" fmla="+- 0 10473 10059"/>
                <a:gd name="T7" fmla="*/ 10473 h 414"/>
                <a:gd name="T8" fmla="+- 0 2757 2757"/>
                <a:gd name="T9" fmla="*/ T8 w 641"/>
                <a:gd name="T10" fmla="+- 0 10059 10059"/>
                <a:gd name="T11" fmla="*/ 10059 h 414"/>
                <a:gd name="T12" fmla="+- 0 3398 2757"/>
                <a:gd name="T13" fmla="*/ T12 w 641"/>
                <a:gd name="T14" fmla="+- 0 10059 10059"/>
                <a:gd name="T15" fmla="*/ 10059 h 414"/>
                <a:gd name="T16" fmla="+- 0 3398 2757"/>
                <a:gd name="T17" fmla="*/ T16 w 641"/>
                <a:gd name="T18" fmla="+- 0 10473 10059"/>
                <a:gd name="T19" fmla="*/ 10473 h 4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41" h="414">
                  <a:moveTo>
                    <a:pt x="641" y="414"/>
                  </a:moveTo>
                  <a:lnTo>
                    <a:pt x="0" y="414"/>
                  </a:lnTo>
                  <a:lnTo>
                    <a:pt x="0" y="0"/>
                  </a:lnTo>
                  <a:lnTo>
                    <a:pt x="641" y="0"/>
                  </a:lnTo>
                  <a:lnTo>
                    <a:pt x="641" y="414"/>
                  </a:lnTo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47" name="Freeform 176">
              <a:extLst>
                <a:ext uri="{FF2B5EF4-FFF2-40B4-BE49-F238E27FC236}">
                  <a16:creationId xmlns:a16="http://schemas.microsoft.com/office/drawing/2014/main" id="{6AB3A1D2-2074-4918-AAC7-AACE19A20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7648" y="1524827"/>
              <a:ext cx="461723" cy="350451"/>
            </a:xfrm>
            <a:custGeom>
              <a:avLst/>
              <a:gdLst>
                <a:gd name="T0" fmla="+- 0 3986 3396"/>
                <a:gd name="T1" fmla="*/ T0 w 590"/>
                <a:gd name="T2" fmla="+- 0 10473 10059"/>
                <a:gd name="T3" fmla="*/ 10473 h 414"/>
                <a:gd name="T4" fmla="+- 0 3396 3396"/>
                <a:gd name="T5" fmla="*/ T4 w 590"/>
                <a:gd name="T6" fmla="+- 0 10473 10059"/>
                <a:gd name="T7" fmla="*/ 10473 h 414"/>
                <a:gd name="T8" fmla="+- 0 3396 3396"/>
                <a:gd name="T9" fmla="*/ T8 w 590"/>
                <a:gd name="T10" fmla="+- 0 10059 10059"/>
                <a:gd name="T11" fmla="*/ 10059 h 414"/>
                <a:gd name="T12" fmla="+- 0 3986 3396"/>
                <a:gd name="T13" fmla="*/ T12 w 590"/>
                <a:gd name="T14" fmla="+- 0 10059 10059"/>
                <a:gd name="T15" fmla="*/ 10059 h 414"/>
                <a:gd name="T16" fmla="+- 0 3986 3396"/>
                <a:gd name="T17" fmla="*/ T16 w 590"/>
                <a:gd name="T18" fmla="+- 0 10473 10059"/>
                <a:gd name="T19" fmla="*/ 10473 h 4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90" h="414">
                  <a:moveTo>
                    <a:pt x="590" y="414"/>
                  </a:moveTo>
                  <a:lnTo>
                    <a:pt x="0" y="414"/>
                  </a:lnTo>
                  <a:lnTo>
                    <a:pt x="0" y="0"/>
                  </a:lnTo>
                  <a:lnTo>
                    <a:pt x="590" y="0"/>
                  </a:lnTo>
                  <a:lnTo>
                    <a:pt x="590" y="414"/>
                  </a:lnTo>
                </a:path>
              </a:pathLst>
            </a:custGeom>
            <a:solidFill>
              <a:srgbClr val="93BD65"/>
            </a:solidFill>
            <a:ln w="9525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48" name="Freeform 176">
              <a:extLst>
                <a:ext uri="{FF2B5EF4-FFF2-40B4-BE49-F238E27FC236}">
                  <a16:creationId xmlns:a16="http://schemas.microsoft.com/office/drawing/2014/main" id="{8095DF76-BF1E-4D9E-B743-3772CB8A3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8658" y="1524827"/>
              <a:ext cx="80723" cy="350451"/>
            </a:xfrm>
            <a:custGeom>
              <a:avLst/>
              <a:gdLst>
                <a:gd name="T0" fmla="+- 0 3986 3396"/>
                <a:gd name="T1" fmla="*/ T0 w 590"/>
                <a:gd name="T2" fmla="+- 0 10473 10059"/>
                <a:gd name="T3" fmla="*/ 10473 h 414"/>
                <a:gd name="T4" fmla="+- 0 3396 3396"/>
                <a:gd name="T5" fmla="*/ T4 w 590"/>
                <a:gd name="T6" fmla="+- 0 10473 10059"/>
                <a:gd name="T7" fmla="*/ 10473 h 414"/>
                <a:gd name="T8" fmla="+- 0 3396 3396"/>
                <a:gd name="T9" fmla="*/ T8 w 590"/>
                <a:gd name="T10" fmla="+- 0 10059 10059"/>
                <a:gd name="T11" fmla="*/ 10059 h 414"/>
                <a:gd name="T12" fmla="+- 0 3986 3396"/>
                <a:gd name="T13" fmla="*/ T12 w 590"/>
                <a:gd name="T14" fmla="+- 0 10059 10059"/>
                <a:gd name="T15" fmla="*/ 10059 h 414"/>
                <a:gd name="T16" fmla="+- 0 3986 3396"/>
                <a:gd name="T17" fmla="*/ T16 w 590"/>
                <a:gd name="T18" fmla="+- 0 10473 10059"/>
                <a:gd name="T19" fmla="*/ 10473 h 4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90" h="414">
                  <a:moveTo>
                    <a:pt x="590" y="414"/>
                  </a:moveTo>
                  <a:lnTo>
                    <a:pt x="0" y="414"/>
                  </a:lnTo>
                  <a:lnTo>
                    <a:pt x="0" y="0"/>
                  </a:lnTo>
                  <a:lnTo>
                    <a:pt x="590" y="0"/>
                  </a:lnTo>
                  <a:lnTo>
                    <a:pt x="590" y="414"/>
                  </a:lnTo>
                </a:path>
              </a:pathLst>
            </a:custGeom>
            <a:solidFill>
              <a:srgbClr val="7B68A5"/>
            </a:solidFill>
            <a:ln w="9525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</p:grpSp>
      <p:sp>
        <p:nvSpPr>
          <p:cNvPr id="49" name="Rettangolo 48">
            <a:extLst>
              <a:ext uri="{FF2B5EF4-FFF2-40B4-BE49-F238E27FC236}">
                <a16:creationId xmlns:a16="http://schemas.microsoft.com/office/drawing/2014/main" id="{84577AD8-3A7E-412C-A98D-50206CA75091}"/>
              </a:ext>
            </a:extLst>
          </p:cNvPr>
          <p:cNvSpPr/>
          <p:nvPr/>
        </p:nvSpPr>
        <p:spPr>
          <a:xfrm>
            <a:off x="407368" y="4114815"/>
            <a:ext cx="92170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La Laurea Professionalizzante mira a formare una figura di informatico che abbia già messo alla prova e affinato le proprie conoscenze in </a:t>
            </a:r>
            <a:r>
              <a:rPr lang="it-IT" sz="2000" dirty="0">
                <a:solidFill>
                  <a:srgbClr val="FF6600"/>
                </a:solidFill>
              </a:rPr>
              <a:t>ambito aziendale </a:t>
            </a:r>
            <a:r>
              <a:rPr lang="it-IT" sz="2000" dirty="0"/>
              <a:t>e sia già </a:t>
            </a:r>
            <a:br>
              <a:rPr lang="it-IT" sz="2000" dirty="0"/>
            </a:br>
            <a:r>
              <a:rPr lang="it-IT" sz="2000" dirty="0"/>
              <a:t>pronto per entrare </a:t>
            </a:r>
            <a:r>
              <a:rPr lang="it-IT" sz="2000" dirty="0">
                <a:solidFill>
                  <a:srgbClr val="FF6600"/>
                </a:solidFill>
              </a:rPr>
              <a:t>proficuamente</a:t>
            </a:r>
            <a:r>
              <a:rPr lang="it-IT" sz="2000" dirty="0"/>
              <a:t> nel </a:t>
            </a:r>
            <a:r>
              <a:rPr lang="it-IT" sz="2000" dirty="0">
                <a:solidFill>
                  <a:srgbClr val="FF6600"/>
                </a:solidFill>
              </a:rPr>
              <a:t>mondo del lavoro</a:t>
            </a:r>
            <a:r>
              <a:rPr lang="it-IT" sz="2000" dirty="0"/>
              <a:t>.</a:t>
            </a:r>
          </a:p>
          <a:p>
            <a:r>
              <a:rPr lang="it-IT" sz="2000" dirty="0"/>
              <a:t>Sono privilegiati gli aspetti formativi più </a:t>
            </a:r>
            <a:r>
              <a:rPr lang="it-IT" sz="2000" dirty="0">
                <a:solidFill>
                  <a:srgbClr val="FF6600"/>
                </a:solidFill>
              </a:rPr>
              <a:t>direttamente spendibili </a:t>
            </a:r>
            <a:r>
              <a:rPr lang="it-IT" sz="2000" dirty="0"/>
              <a:t>nel mondo del lavoro, limitando l'enfasi su aspetti teorici e matematici più tipici di corsi di laurea triennale tradizionali, pur costruendo una </a:t>
            </a:r>
            <a:r>
              <a:rPr lang="it-IT" sz="2000" dirty="0">
                <a:solidFill>
                  <a:srgbClr val="FF6600"/>
                </a:solidFill>
              </a:rPr>
              <a:t>solida mentalità scientifico-ingegneristica</a:t>
            </a:r>
            <a:r>
              <a:rPr lang="it-IT" sz="2000" dirty="0"/>
              <a:t>. </a:t>
            </a:r>
          </a:p>
          <a:p>
            <a:r>
              <a:rPr lang="it-IT" sz="2000" dirty="0"/>
              <a:t>Lo sbocco naturale del laureato sarà il </a:t>
            </a:r>
            <a:r>
              <a:rPr lang="it-IT" sz="2000" dirty="0">
                <a:solidFill>
                  <a:srgbClr val="FF6600"/>
                </a:solidFill>
              </a:rPr>
              <a:t>mondo del lavoro</a:t>
            </a:r>
            <a:r>
              <a:rPr lang="it-IT" sz="2000" dirty="0"/>
              <a:t>, non sarà invece immediato il proseguimento in una laurea magistrale.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4BC933DA-B019-48AF-85AF-C2AEA0186A11}"/>
              </a:ext>
            </a:extLst>
          </p:cNvPr>
          <p:cNvSpPr txBox="1"/>
          <p:nvPr/>
        </p:nvSpPr>
        <p:spPr>
          <a:xfrm>
            <a:off x="1057003" y="1290381"/>
            <a:ext cx="4812466" cy="770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LT Informatica (Bologna) </a:t>
            </a:r>
          </a:p>
          <a:p>
            <a:pPr marR="0" lvl="0" algn="r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LT Informatica per il Management (Bologna)</a:t>
            </a:r>
          </a:p>
        </p:txBody>
      </p:sp>
    </p:spTree>
    <p:extLst>
      <p:ext uri="{BB962C8B-B14F-4D97-AF65-F5344CB8AC3E}">
        <p14:creationId xmlns:p14="http://schemas.microsoft.com/office/powerpoint/2010/main" val="186991328"/>
      </p:ext>
    </p:extLst>
  </p:cSld>
  <p:clrMapOvr>
    <a:masterClrMapping/>
  </p:clrMapOvr>
</p:sld>
</file>

<file path=ppt/theme/theme1.xml><?xml version="1.0" encoding="utf-8"?>
<a:theme xmlns:a="http://schemas.openxmlformats.org/drawingml/2006/main" name="COPERTIN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4000" b="1" dirty="0" smtClean="0">
            <a:solidFill>
              <a:schemeClr val="bg1"/>
            </a:solidFill>
            <a:latin typeface="Century Gothic" panose="020B0502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IAPOSITIVE">
  <a:themeElements>
    <a:clrScheme name="Rosso arancion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IUSURA">
  <a:themeElements>
    <a:clrScheme name="Personalizzato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EEECE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OPERTINA">
  <a:themeElements>
    <a:clrScheme name="Personalizzato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4000" b="1" dirty="0" smtClean="0">
            <a:solidFill>
              <a:schemeClr val="bg1"/>
            </a:solidFill>
            <a:latin typeface="Century Gothic" panose="020B0502020202020204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93CB2774721D40A3D8F20859A35295" ma:contentTypeVersion="15" ma:contentTypeDescription="Create a new document." ma:contentTypeScope="" ma:versionID="239fe720b11b529d1dd8ae2f3004da4b">
  <xsd:schema xmlns:xsd="http://www.w3.org/2001/XMLSchema" xmlns:xs="http://www.w3.org/2001/XMLSchema" xmlns:p="http://schemas.microsoft.com/office/2006/metadata/properties" xmlns:ns3="a4c004ca-ccb1-4f0b-b67f-49ede2a52919" xmlns:ns4="8b463bd5-be94-4387-a3e7-09b2cc765335" targetNamespace="http://schemas.microsoft.com/office/2006/metadata/properties" ma:root="true" ma:fieldsID="36138b4744f8be1abb19a5ee09e71ab2" ns3:_="" ns4:_="">
    <xsd:import namespace="a4c004ca-ccb1-4f0b-b67f-49ede2a52919"/>
    <xsd:import namespace="8b463bd5-be94-4387-a3e7-09b2cc76533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c004ca-ccb1-4f0b-b67f-49ede2a529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463bd5-be94-4387-a3e7-09b2cc76533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4c004ca-ccb1-4f0b-b67f-49ede2a5291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8B7BC1-6AF2-4DF8-97A3-37AD9BCF14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c004ca-ccb1-4f0b-b67f-49ede2a52919"/>
    <ds:schemaRef ds:uri="8b463bd5-be94-4387-a3e7-09b2cc7653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ACB9E7-F01B-4CE9-AAAD-80E2DFB88951}">
  <ds:schemaRefs>
    <ds:schemaRef ds:uri="http://purl.org/dc/dcmitype/"/>
    <ds:schemaRef ds:uri="8b463bd5-be94-4387-a3e7-09b2cc765335"/>
    <ds:schemaRef ds:uri="http://purl.org/dc/terms/"/>
    <ds:schemaRef ds:uri="a4c004ca-ccb1-4f0b-b67f-49ede2a52919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73AFE5A-4CDA-4230-A1B7-D439D7C8B3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2288</Words>
  <Application>Microsoft Office PowerPoint</Application>
  <PresentationFormat>Widescreen</PresentationFormat>
  <Paragraphs>379</Paragraphs>
  <Slides>25</Slides>
  <Notes>11</Notes>
  <HiddenSlides>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Berlin Sans FB Demi</vt:lpstr>
      <vt:lpstr>Calibri</vt:lpstr>
      <vt:lpstr>Cambria</vt:lpstr>
      <vt:lpstr>Century Gothic</vt:lpstr>
      <vt:lpstr>Roboto</vt:lpstr>
      <vt:lpstr>Times New Roman</vt:lpstr>
      <vt:lpstr>titillium_bold</vt:lpstr>
      <vt:lpstr>Verdana</vt:lpstr>
      <vt:lpstr>Wingdings</vt:lpstr>
      <vt:lpstr>COPERTINA</vt:lpstr>
      <vt:lpstr>DIAPOSITIVE</vt:lpstr>
      <vt:lpstr>CHIUSURA</vt:lpstr>
      <vt:lpstr>1_COPERTINA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 dopo le Giornate dell’Orientamento?  Inizia il tuo percorso universitario!</vt:lpstr>
      <vt:lpstr>Fine presentazione</vt:lpstr>
    </vt:vector>
  </TitlesOfParts>
  <Company>Università di Bologna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Vittorio Ghini</cp:lastModifiedBy>
  <cp:revision>98</cp:revision>
  <dcterms:created xsi:type="dcterms:W3CDTF">2017-11-13T10:11:35Z</dcterms:created>
  <dcterms:modified xsi:type="dcterms:W3CDTF">2024-04-11T08:22:43Z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0x010100C693CB2774721D40A3D8F20859A35295</vt:lpwstr>
  </property>
</Properties>
</file>