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71" r:id="rId6"/>
  </p:sldMasterIdLst>
  <p:notesMasterIdLst>
    <p:notesMasterId r:id="rId23"/>
  </p:notesMasterIdLst>
  <p:sldIdLst>
    <p:sldId id="263" r:id="rId7"/>
    <p:sldId id="269" r:id="rId8"/>
    <p:sldId id="270" r:id="rId9"/>
    <p:sldId id="271" r:id="rId10"/>
    <p:sldId id="272" r:id="rId11"/>
    <p:sldId id="273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2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1" autoAdjust="0"/>
    <p:restoredTop sz="94604" autoAdjust="0"/>
  </p:normalViewPr>
  <p:slideViewPr>
    <p:cSldViewPr showGuides="1">
      <p:cViewPr varScale="1">
        <p:scale>
          <a:sx n="85" d="100"/>
          <a:sy n="85" d="100"/>
        </p:scale>
        <p:origin x="53" y="24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2800" b="0" cap="none" spc="0" noProof="0" dirty="0">
                <a:ln w="0"/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Quesiti</a:t>
            </a:r>
            <a:endParaRPr lang="it-IT" noProof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c:rich>
      </c:tx>
      <c:layout>
        <c:manualLayout>
          <c:xMode val="edge"/>
          <c:yMode val="edge"/>
          <c:x val="0.48633202099737532"/>
          <c:y val="4.04040404040404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6388888888888895E-2"/>
          <c:y val="0.17775678040244969"/>
          <c:w val="0.84722222222222221"/>
          <c:h val="0.73330809406399955"/>
        </c:manualLayout>
      </c:layout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Quesiti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BD22-470E-AACC-A229E9182981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BD22-470E-AACC-A229E9182981}"/>
              </c:ext>
            </c:extLst>
          </c:dPt>
          <c:dPt>
            <c:idx val="2"/>
            <c:bubble3D val="0"/>
            <c:spPr>
              <a:solidFill>
                <a:srgbClr val="FFCC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BD22-470E-AACC-A229E9182981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BD22-470E-AACC-A229E9182981}"/>
              </c:ext>
            </c:extLst>
          </c:dPt>
          <c:dLbls>
            <c:delete val="1"/>
          </c:dLbls>
          <c:cat>
            <c:strRef>
              <c:f>Foglio1!$A$2:$A$5</c:f>
              <c:strCache>
                <c:ptCount val="4"/>
                <c:pt idx="0">
                  <c:v>Matematica</c:v>
                </c:pt>
                <c:pt idx="1">
                  <c:v>Logica</c:v>
                </c:pt>
                <c:pt idx="2">
                  <c:v>Scienze</c:v>
                </c:pt>
                <c:pt idx="3">
                  <c:v>Comprensione verbale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20</c:v>
                </c:pt>
                <c:pt idx="1">
                  <c:v>10</c:v>
                </c:pt>
                <c:pt idx="2">
                  <c:v>10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22-470E-AACC-A229E9182981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image" Target="../media/image35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9.JPG"/><Relationship Id="rId1" Type="http://schemas.openxmlformats.org/officeDocument/2006/relationships/image" Target="../media/image35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2072C3-07E7-415E-9538-B178D5ABEA6D}" type="doc">
      <dgm:prSet loTypeId="urn:microsoft.com/office/officeart/2008/layout/HexagonCluster" loCatId="pictur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124198C0-A20F-4EAF-9E42-9315369A6D20}">
      <dgm:prSet phldrT="[Testo]" custT="1"/>
      <dgm:spPr/>
      <dgm:t>
        <a:bodyPr/>
        <a:lstStyle/>
        <a:p>
          <a:r>
            <a:rPr lang="it-IT" sz="1400" b="1"/>
            <a:t>Gestionali</a:t>
          </a:r>
          <a:endParaRPr lang="it-IT" sz="1400" b="1" dirty="0"/>
        </a:p>
      </dgm:t>
    </dgm:pt>
    <dgm:pt modelId="{A061A960-3784-440E-A83C-2661E282AF84}" type="parTrans" cxnId="{57C957FE-A7E7-4967-B171-8045AF858A09}">
      <dgm:prSet/>
      <dgm:spPr/>
      <dgm:t>
        <a:bodyPr/>
        <a:lstStyle/>
        <a:p>
          <a:endParaRPr lang="it-IT"/>
        </a:p>
      </dgm:t>
    </dgm:pt>
    <dgm:pt modelId="{1DF42352-BB75-4B9C-99D9-B4345B89F451}" type="sibTrans" cxnId="{57C957FE-A7E7-4967-B171-8045AF858A09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CA5DA00B-36EA-4C40-B544-C35B63E5CD74}">
      <dgm:prSet phldrT="[Testo]" custT="1"/>
      <dgm:spPr/>
      <dgm:t>
        <a:bodyPr/>
        <a:lstStyle/>
        <a:p>
          <a:r>
            <a:rPr lang="it-IT" sz="1200" b="1"/>
            <a:t>Analisi e progettazione</a:t>
          </a:r>
          <a:endParaRPr lang="it-IT" sz="1200" b="1" dirty="0"/>
        </a:p>
      </dgm:t>
    </dgm:pt>
    <dgm:pt modelId="{D35BB0D5-0761-4A68-9416-7F03383C803D}" type="parTrans" cxnId="{0DC2EF89-277E-4CDF-9B6C-19A30F2EC149}">
      <dgm:prSet/>
      <dgm:spPr/>
      <dgm:t>
        <a:bodyPr/>
        <a:lstStyle/>
        <a:p>
          <a:endParaRPr lang="it-IT"/>
        </a:p>
      </dgm:t>
    </dgm:pt>
    <dgm:pt modelId="{45C1D55F-CA2D-413F-995F-B0E7938DB825}" type="sibTrans" cxnId="{0DC2EF89-277E-4CDF-9B6C-19A30F2EC149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56A561E3-857F-4B26-8016-37349B6C8FFB}">
      <dgm:prSet phldrT="[Testo]" custT="1"/>
      <dgm:spPr/>
      <dgm:t>
        <a:bodyPr/>
        <a:lstStyle/>
        <a:p>
          <a:r>
            <a:rPr lang="it-IT" sz="1400" b="1" dirty="0"/>
            <a:t>E-commerce</a:t>
          </a:r>
        </a:p>
      </dgm:t>
    </dgm:pt>
    <dgm:pt modelId="{25A64158-F65A-4A0D-9B01-D9EBF69BA503}" type="parTrans" cxnId="{E325DCD0-0CE5-406B-A104-FFB0F63209B2}">
      <dgm:prSet/>
      <dgm:spPr/>
      <dgm:t>
        <a:bodyPr/>
        <a:lstStyle/>
        <a:p>
          <a:endParaRPr lang="it-IT"/>
        </a:p>
      </dgm:t>
    </dgm:pt>
    <dgm:pt modelId="{BD1C3F48-1B58-4BEA-8E92-BDFC952088A6}" type="sibTrans" cxnId="{E325DCD0-0CE5-406B-A104-FFB0F63209B2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F756D5AD-9284-4D4E-9706-262CDEA440F7}">
      <dgm:prSet phldrT="[Testo]" custT="1"/>
      <dgm:spPr/>
      <dgm:t>
        <a:bodyPr/>
        <a:lstStyle/>
        <a:p>
          <a:r>
            <a:rPr lang="it-IT" sz="1400" b="1" dirty="0"/>
            <a:t>Mobile</a:t>
          </a:r>
        </a:p>
      </dgm:t>
    </dgm:pt>
    <dgm:pt modelId="{C139B6EF-D948-4D66-89D8-0CD06CD2D6EE}" type="parTrans" cxnId="{DBDFD928-2F20-4F0D-B7F9-A3F458B74FB2}">
      <dgm:prSet/>
      <dgm:spPr/>
      <dgm:t>
        <a:bodyPr/>
        <a:lstStyle/>
        <a:p>
          <a:endParaRPr lang="it-IT"/>
        </a:p>
      </dgm:t>
    </dgm:pt>
    <dgm:pt modelId="{EC273D62-6B9C-4493-96B2-13BD996E1D3B}" type="sibTrans" cxnId="{DBDFD928-2F20-4F0D-B7F9-A3F458B74FB2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6F7A8DA7-4169-4F4F-9BBD-9B331A5F613B}">
      <dgm:prSet phldrT="[Testo]" custT="1"/>
      <dgm:spPr/>
      <dgm:t>
        <a:bodyPr/>
        <a:lstStyle/>
        <a:p>
          <a:r>
            <a:rPr lang="it-IT" sz="1400" b="1" dirty="0"/>
            <a:t>Gestione reti di computer</a:t>
          </a:r>
        </a:p>
      </dgm:t>
    </dgm:pt>
    <dgm:pt modelId="{CD031730-9D5A-4E38-896E-A09D210A21B3}" type="parTrans" cxnId="{20FB1F4E-38EA-4780-89AD-6FB2786FAFBE}">
      <dgm:prSet/>
      <dgm:spPr/>
      <dgm:t>
        <a:bodyPr/>
        <a:lstStyle/>
        <a:p>
          <a:endParaRPr lang="it-IT"/>
        </a:p>
      </dgm:t>
    </dgm:pt>
    <dgm:pt modelId="{F009B2E0-3B91-45E8-AC43-C48E8258A0D5}" type="sibTrans" cxnId="{20FB1F4E-38EA-4780-89AD-6FB2786FAFBE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E608367D-EFFD-4AF2-A354-C988475EC019}">
      <dgm:prSet phldrT="[Testo]" custT="1"/>
      <dgm:spPr/>
      <dgm:t>
        <a:bodyPr/>
        <a:lstStyle/>
        <a:p>
          <a:r>
            <a:rPr lang="it-IT" sz="1400" b="1" dirty="0"/>
            <a:t>Web</a:t>
          </a:r>
        </a:p>
      </dgm:t>
    </dgm:pt>
    <dgm:pt modelId="{BA6668F6-5AAB-4D0C-9A5B-EEBBEDFD89AF}" type="sibTrans" cxnId="{6C0C6C70-F9FA-4F63-8A50-6304F159CF4F}">
      <dgm:prSet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8C76DEB9-E459-4615-BE49-7F6B6AA013BC}" type="parTrans" cxnId="{6C0C6C70-F9FA-4F63-8A50-6304F159CF4F}">
      <dgm:prSet/>
      <dgm:spPr/>
      <dgm:t>
        <a:bodyPr/>
        <a:lstStyle/>
        <a:p>
          <a:endParaRPr lang="it-IT"/>
        </a:p>
      </dgm:t>
    </dgm:pt>
    <dgm:pt modelId="{7F8FACEB-27F4-42CF-B202-DB3FB3D8060C}">
      <dgm:prSet phldrT="[Testo]" custT="1"/>
      <dgm:spPr/>
      <dgm:t>
        <a:bodyPr/>
        <a:lstStyle/>
        <a:p>
          <a:r>
            <a:rPr lang="it-IT" sz="1400" b="1"/>
            <a:t>Gaming</a:t>
          </a:r>
          <a:endParaRPr lang="it-IT" sz="1400" b="1" dirty="0"/>
        </a:p>
      </dgm:t>
    </dgm:pt>
    <dgm:pt modelId="{728EABB6-2AF7-4900-8F1E-DF59F2DE582B}" type="parTrans" cxnId="{64C5C93F-BC97-4EF6-9A77-E1F306EC3D9C}">
      <dgm:prSet/>
      <dgm:spPr/>
      <dgm:t>
        <a:bodyPr/>
        <a:lstStyle/>
        <a:p>
          <a:endParaRPr lang="en-US"/>
        </a:p>
      </dgm:t>
    </dgm:pt>
    <dgm:pt modelId="{00EE2848-8431-4E80-8609-01825233B954}" type="sibTrans" cxnId="{64C5C93F-BC97-4EF6-9A77-E1F306EC3D9C}">
      <dgm:prSet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F1C780DE-CB04-4BC8-9AB6-4FEAD969C21B}" type="pres">
      <dgm:prSet presAssocID="{9A2072C3-07E7-415E-9538-B178D5ABEA6D}" presName="Name0" presStyleCnt="0">
        <dgm:presLayoutVars>
          <dgm:chMax val="21"/>
          <dgm:chPref val="21"/>
        </dgm:presLayoutVars>
      </dgm:prSet>
      <dgm:spPr/>
    </dgm:pt>
    <dgm:pt modelId="{8EC72826-B54C-445F-8DE8-2090F5515BF2}" type="pres">
      <dgm:prSet presAssocID="{124198C0-A20F-4EAF-9E42-9315369A6D20}" presName="text1" presStyleCnt="0"/>
      <dgm:spPr/>
    </dgm:pt>
    <dgm:pt modelId="{AA3437DF-4B4D-4602-82F5-EAC3F2A802EA}" type="pres">
      <dgm:prSet presAssocID="{124198C0-A20F-4EAF-9E42-9315369A6D20}" presName="textRepeatNode" presStyleLbl="alignNode1" presStyleIdx="0" presStyleCnt="7">
        <dgm:presLayoutVars>
          <dgm:chMax val="0"/>
          <dgm:chPref val="0"/>
          <dgm:bulletEnabled val="1"/>
        </dgm:presLayoutVars>
      </dgm:prSet>
      <dgm:spPr/>
    </dgm:pt>
    <dgm:pt modelId="{81E512C2-EEBE-4739-84F2-516E2066E97A}" type="pres">
      <dgm:prSet presAssocID="{124198C0-A20F-4EAF-9E42-9315369A6D20}" presName="textaccent1" presStyleCnt="0"/>
      <dgm:spPr/>
    </dgm:pt>
    <dgm:pt modelId="{9CC19B7A-2ED4-4779-8F65-F57AB07EEA3C}" type="pres">
      <dgm:prSet presAssocID="{124198C0-A20F-4EAF-9E42-9315369A6D20}" presName="accentRepeatNode" presStyleLbl="solidAlignAcc1" presStyleIdx="0" presStyleCnt="14"/>
      <dgm:spPr/>
    </dgm:pt>
    <dgm:pt modelId="{CF64968C-A73E-41D5-9331-BF1CEB4B8485}" type="pres">
      <dgm:prSet presAssocID="{1DF42352-BB75-4B9C-99D9-B4345B89F451}" presName="image1" presStyleCnt="0"/>
      <dgm:spPr/>
    </dgm:pt>
    <dgm:pt modelId="{B513FDDD-BF04-4B51-92B7-9EA6D9C43B87}" type="pres">
      <dgm:prSet presAssocID="{1DF42352-BB75-4B9C-99D9-B4345B89F451}" presName="imageRepeatNode" presStyleLbl="alignAcc1" presStyleIdx="0" presStyleCnt="7"/>
      <dgm:spPr/>
    </dgm:pt>
    <dgm:pt modelId="{D7D2113C-B617-4F84-8D7D-01E192A79DC5}" type="pres">
      <dgm:prSet presAssocID="{1DF42352-BB75-4B9C-99D9-B4345B89F451}" presName="imageaccent1" presStyleCnt="0"/>
      <dgm:spPr/>
    </dgm:pt>
    <dgm:pt modelId="{5124909F-F939-43FA-AD73-7DF40E7F75A4}" type="pres">
      <dgm:prSet presAssocID="{1DF42352-BB75-4B9C-99D9-B4345B89F451}" presName="accentRepeatNode" presStyleLbl="solidAlignAcc1" presStyleIdx="1" presStyleCnt="14"/>
      <dgm:spPr/>
    </dgm:pt>
    <dgm:pt modelId="{F89E39BB-FDFD-4EFC-A33A-4D26844A5B9F}" type="pres">
      <dgm:prSet presAssocID="{CA5DA00B-36EA-4C40-B544-C35B63E5CD74}" presName="text2" presStyleCnt="0"/>
      <dgm:spPr/>
    </dgm:pt>
    <dgm:pt modelId="{4DC9F35B-E4D7-4215-A842-4BBC75FA70F0}" type="pres">
      <dgm:prSet presAssocID="{CA5DA00B-36EA-4C40-B544-C35B63E5CD74}" presName="textRepeatNode" presStyleLbl="alignNode1" presStyleIdx="1" presStyleCnt="7">
        <dgm:presLayoutVars>
          <dgm:chMax val="0"/>
          <dgm:chPref val="0"/>
          <dgm:bulletEnabled val="1"/>
        </dgm:presLayoutVars>
      </dgm:prSet>
      <dgm:spPr/>
    </dgm:pt>
    <dgm:pt modelId="{25899016-C9BA-406E-964B-B8F99451C511}" type="pres">
      <dgm:prSet presAssocID="{CA5DA00B-36EA-4C40-B544-C35B63E5CD74}" presName="textaccent2" presStyleCnt="0"/>
      <dgm:spPr/>
    </dgm:pt>
    <dgm:pt modelId="{BE8A9301-7D6E-44E6-ABE0-F8320B70DB19}" type="pres">
      <dgm:prSet presAssocID="{CA5DA00B-36EA-4C40-B544-C35B63E5CD74}" presName="accentRepeatNode" presStyleLbl="solidAlignAcc1" presStyleIdx="2" presStyleCnt="14"/>
      <dgm:spPr/>
    </dgm:pt>
    <dgm:pt modelId="{43E9680D-45E7-416E-BCA9-9FCF2C079AD1}" type="pres">
      <dgm:prSet presAssocID="{45C1D55F-CA2D-413F-995F-B0E7938DB825}" presName="image2" presStyleCnt="0"/>
      <dgm:spPr/>
    </dgm:pt>
    <dgm:pt modelId="{00819249-24FB-412F-AEAE-57BE19269CEB}" type="pres">
      <dgm:prSet presAssocID="{45C1D55F-CA2D-413F-995F-B0E7938DB825}" presName="imageRepeatNode" presStyleLbl="alignAcc1" presStyleIdx="1" presStyleCnt="7"/>
      <dgm:spPr/>
    </dgm:pt>
    <dgm:pt modelId="{2F081EBC-EF2E-4492-9C33-EAA12C8058EA}" type="pres">
      <dgm:prSet presAssocID="{45C1D55F-CA2D-413F-995F-B0E7938DB825}" presName="imageaccent2" presStyleCnt="0"/>
      <dgm:spPr/>
    </dgm:pt>
    <dgm:pt modelId="{DA112301-F790-4C1D-AD5A-AAA17A0B16E3}" type="pres">
      <dgm:prSet presAssocID="{45C1D55F-CA2D-413F-995F-B0E7938DB825}" presName="accentRepeatNode" presStyleLbl="solidAlignAcc1" presStyleIdx="3" presStyleCnt="14"/>
      <dgm:spPr/>
    </dgm:pt>
    <dgm:pt modelId="{6EC05014-B6B9-4DE5-B28F-D2909AEFA2BF}" type="pres">
      <dgm:prSet presAssocID="{56A561E3-857F-4B26-8016-37349B6C8FFB}" presName="text3" presStyleCnt="0"/>
      <dgm:spPr/>
    </dgm:pt>
    <dgm:pt modelId="{97B52BC3-772F-4BC6-91C9-A4D77341199F}" type="pres">
      <dgm:prSet presAssocID="{56A561E3-857F-4B26-8016-37349B6C8FFB}" presName="textRepeatNode" presStyleLbl="alignNode1" presStyleIdx="2" presStyleCnt="7">
        <dgm:presLayoutVars>
          <dgm:chMax val="0"/>
          <dgm:chPref val="0"/>
          <dgm:bulletEnabled val="1"/>
        </dgm:presLayoutVars>
      </dgm:prSet>
      <dgm:spPr/>
    </dgm:pt>
    <dgm:pt modelId="{437D809F-E1BC-44C0-B04A-04892EC4C31C}" type="pres">
      <dgm:prSet presAssocID="{56A561E3-857F-4B26-8016-37349B6C8FFB}" presName="textaccent3" presStyleCnt="0"/>
      <dgm:spPr/>
    </dgm:pt>
    <dgm:pt modelId="{84152A14-5942-4F4C-AAB3-CD446C23D4B1}" type="pres">
      <dgm:prSet presAssocID="{56A561E3-857F-4B26-8016-37349B6C8FFB}" presName="accentRepeatNode" presStyleLbl="solidAlignAcc1" presStyleIdx="4" presStyleCnt="14"/>
      <dgm:spPr/>
    </dgm:pt>
    <dgm:pt modelId="{E9FD0D4A-0D43-41A3-B539-426ABE6E84C4}" type="pres">
      <dgm:prSet presAssocID="{BD1C3F48-1B58-4BEA-8E92-BDFC952088A6}" presName="image3" presStyleCnt="0"/>
      <dgm:spPr/>
    </dgm:pt>
    <dgm:pt modelId="{9C266E34-123A-416D-955F-28DFBE695B98}" type="pres">
      <dgm:prSet presAssocID="{BD1C3F48-1B58-4BEA-8E92-BDFC952088A6}" presName="imageRepeatNode" presStyleLbl="alignAcc1" presStyleIdx="2" presStyleCnt="7"/>
      <dgm:spPr/>
    </dgm:pt>
    <dgm:pt modelId="{EA9A24C8-7E88-45BB-A9B5-1B22E6EE4B5A}" type="pres">
      <dgm:prSet presAssocID="{BD1C3F48-1B58-4BEA-8E92-BDFC952088A6}" presName="imageaccent3" presStyleCnt="0"/>
      <dgm:spPr/>
    </dgm:pt>
    <dgm:pt modelId="{83C6FFD9-DDCB-4D23-83D8-FE442B13E808}" type="pres">
      <dgm:prSet presAssocID="{BD1C3F48-1B58-4BEA-8E92-BDFC952088A6}" presName="accentRepeatNode" presStyleLbl="solidAlignAcc1" presStyleIdx="5" presStyleCnt="14"/>
      <dgm:spPr/>
    </dgm:pt>
    <dgm:pt modelId="{8E26568C-8FE4-47CF-96D2-8EDDDA15C75B}" type="pres">
      <dgm:prSet presAssocID="{F756D5AD-9284-4D4E-9706-262CDEA440F7}" presName="text4" presStyleCnt="0"/>
      <dgm:spPr/>
    </dgm:pt>
    <dgm:pt modelId="{5B8E7D55-69B0-4011-85F3-290877A10465}" type="pres">
      <dgm:prSet presAssocID="{F756D5AD-9284-4D4E-9706-262CDEA440F7}" presName="textRepeatNode" presStyleLbl="alignNode1" presStyleIdx="3" presStyleCnt="7">
        <dgm:presLayoutVars>
          <dgm:chMax val="0"/>
          <dgm:chPref val="0"/>
          <dgm:bulletEnabled val="1"/>
        </dgm:presLayoutVars>
      </dgm:prSet>
      <dgm:spPr/>
    </dgm:pt>
    <dgm:pt modelId="{8059E55E-A89D-4B5A-ADFB-47B56256CA76}" type="pres">
      <dgm:prSet presAssocID="{F756D5AD-9284-4D4E-9706-262CDEA440F7}" presName="textaccent4" presStyleCnt="0"/>
      <dgm:spPr/>
    </dgm:pt>
    <dgm:pt modelId="{8F3734CF-EA5A-4DF2-83BA-65B02A35C212}" type="pres">
      <dgm:prSet presAssocID="{F756D5AD-9284-4D4E-9706-262CDEA440F7}" presName="accentRepeatNode" presStyleLbl="solidAlignAcc1" presStyleIdx="6" presStyleCnt="14"/>
      <dgm:spPr/>
    </dgm:pt>
    <dgm:pt modelId="{D45E91EF-A7BA-4BFE-9797-5A74E97D0ED2}" type="pres">
      <dgm:prSet presAssocID="{EC273D62-6B9C-4493-96B2-13BD996E1D3B}" presName="image4" presStyleCnt="0"/>
      <dgm:spPr/>
    </dgm:pt>
    <dgm:pt modelId="{4A033707-6FB4-4E76-93E7-E780E7BC475B}" type="pres">
      <dgm:prSet presAssocID="{EC273D62-6B9C-4493-96B2-13BD996E1D3B}" presName="imageRepeatNode" presStyleLbl="alignAcc1" presStyleIdx="3" presStyleCnt="7"/>
      <dgm:spPr/>
    </dgm:pt>
    <dgm:pt modelId="{A5609588-A094-4B60-9D2D-B9A59A81FE91}" type="pres">
      <dgm:prSet presAssocID="{EC273D62-6B9C-4493-96B2-13BD996E1D3B}" presName="imageaccent4" presStyleCnt="0"/>
      <dgm:spPr/>
    </dgm:pt>
    <dgm:pt modelId="{DCAD0EEC-DF8E-48C9-8678-FCAAC9EB44FB}" type="pres">
      <dgm:prSet presAssocID="{EC273D62-6B9C-4493-96B2-13BD996E1D3B}" presName="accentRepeatNode" presStyleLbl="solidAlignAcc1" presStyleIdx="7" presStyleCnt="14"/>
      <dgm:spPr/>
    </dgm:pt>
    <dgm:pt modelId="{ADDEFE78-56A2-4833-9D1F-635FAC91FEE6}" type="pres">
      <dgm:prSet presAssocID="{6F7A8DA7-4169-4F4F-9BBD-9B331A5F613B}" presName="text5" presStyleCnt="0"/>
      <dgm:spPr/>
    </dgm:pt>
    <dgm:pt modelId="{6F78C5EE-B9A4-48F8-B58D-502FA6B1B475}" type="pres">
      <dgm:prSet presAssocID="{6F7A8DA7-4169-4F4F-9BBD-9B331A5F613B}" presName="textRepeatNode" presStyleLbl="alignNode1" presStyleIdx="4" presStyleCnt="7">
        <dgm:presLayoutVars>
          <dgm:chMax val="0"/>
          <dgm:chPref val="0"/>
          <dgm:bulletEnabled val="1"/>
        </dgm:presLayoutVars>
      </dgm:prSet>
      <dgm:spPr/>
    </dgm:pt>
    <dgm:pt modelId="{BE38AC06-7806-4DA2-AA5A-2866F4217483}" type="pres">
      <dgm:prSet presAssocID="{6F7A8DA7-4169-4F4F-9BBD-9B331A5F613B}" presName="textaccent5" presStyleCnt="0"/>
      <dgm:spPr/>
    </dgm:pt>
    <dgm:pt modelId="{07ED041D-2E5E-40EA-B7A3-864870FBBAC4}" type="pres">
      <dgm:prSet presAssocID="{6F7A8DA7-4169-4F4F-9BBD-9B331A5F613B}" presName="accentRepeatNode" presStyleLbl="solidAlignAcc1" presStyleIdx="8" presStyleCnt="14"/>
      <dgm:spPr/>
    </dgm:pt>
    <dgm:pt modelId="{561E0F70-A4DF-43A0-BD93-CDF86A048656}" type="pres">
      <dgm:prSet presAssocID="{F009B2E0-3B91-45E8-AC43-C48E8258A0D5}" presName="image5" presStyleCnt="0"/>
      <dgm:spPr/>
    </dgm:pt>
    <dgm:pt modelId="{9A300001-DB97-4A93-90DC-770364B30C03}" type="pres">
      <dgm:prSet presAssocID="{F009B2E0-3B91-45E8-AC43-C48E8258A0D5}" presName="imageRepeatNode" presStyleLbl="alignAcc1" presStyleIdx="4" presStyleCnt="7"/>
      <dgm:spPr/>
    </dgm:pt>
    <dgm:pt modelId="{26949F96-A702-4FE3-A0EE-2B76A6A3007E}" type="pres">
      <dgm:prSet presAssocID="{F009B2E0-3B91-45E8-AC43-C48E8258A0D5}" presName="imageaccent5" presStyleCnt="0"/>
      <dgm:spPr/>
    </dgm:pt>
    <dgm:pt modelId="{9F240FF8-BC34-455A-8308-C0FB4F06C49C}" type="pres">
      <dgm:prSet presAssocID="{F009B2E0-3B91-45E8-AC43-C48E8258A0D5}" presName="accentRepeatNode" presStyleLbl="solidAlignAcc1" presStyleIdx="9" presStyleCnt="14"/>
      <dgm:spPr/>
    </dgm:pt>
    <dgm:pt modelId="{8EBE1927-2187-47F1-A951-71B850917209}" type="pres">
      <dgm:prSet presAssocID="{E608367D-EFFD-4AF2-A354-C988475EC019}" presName="text6" presStyleCnt="0"/>
      <dgm:spPr/>
    </dgm:pt>
    <dgm:pt modelId="{7E74B06B-2312-4C7B-8B19-67AFA3B0C07E}" type="pres">
      <dgm:prSet presAssocID="{E608367D-EFFD-4AF2-A354-C988475EC019}" presName="textRepeatNode" presStyleLbl="alignNode1" presStyleIdx="5" presStyleCnt="7">
        <dgm:presLayoutVars>
          <dgm:chMax val="0"/>
          <dgm:chPref val="0"/>
          <dgm:bulletEnabled val="1"/>
        </dgm:presLayoutVars>
      </dgm:prSet>
      <dgm:spPr/>
    </dgm:pt>
    <dgm:pt modelId="{C5424ECD-2FD7-456B-9D9D-A6AC7114F16F}" type="pres">
      <dgm:prSet presAssocID="{E608367D-EFFD-4AF2-A354-C988475EC019}" presName="textaccent6" presStyleCnt="0"/>
      <dgm:spPr/>
    </dgm:pt>
    <dgm:pt modelId="{2EBAEF82-4529-4F9D-B0EE-AF98E5CC81D7}" type="pres">
      <dgm:prSet presAssocID="{E608367D-EFFD-4AF2-A354-C988475EC019}" presName="accentRepeatNode" presStyleLbl="solidAlignAcc1" presStyleIdx="10" presStyleCnt="14"/>
      <dgm:spPr/>
    </dgm:pt>
    <dgm:pt modelId="{2A9F28C1-DCFB-48C7-B0A9-46E82659935C}" type="pres">
      <dgm:prSet presAssocID="{BA6668F6-5AAB-4D0C-9A5B-EEBBEDFD89AF}" presName="image6" presStyleCnt="0"/>
      <dgm:spPr/>
    </dgm:pt>
    <dgm:pt modelId="{7D339BAE-5798-4D39-83D0-342058DC2836}" type="pres">
      <dgm:prSet presAssocID="{BA6668F6-5AAB-4D0C-9A5B-EEBBEDFD89AF}" presName="imageRepeatNode" presStyleLbl="alignAcc1" presStyleIdx="5" presStyleCnt="7"/>
      <dgm:spPr/>
    </dgm:pt>
    <dgm:pt modelId="{1A8E94E0-DC8C-4553-8360-A07724B9C6BA}" type="pres">
      <dgm:prSet presAssocID="{BA6668F6-5AAB-4D0C-9A5B-EEBBEDFD89AF}" presName="imageaccent6" presStyleCnt="0"/>
      <dgm:spPr/>
    </dgm:pt>
    <dgm:pt modelId="{74DF9258-31F2-493E-93C8-F433503FED73}" type="pres">
      <dgm:prSet presAssocID="{BA6668F6-5AAB-4D0C-9A5B-EEBBEDFD89AF}" presName="accentRepeatNode" presStyleLbl="solidAlignAcc1" presStyleIdx="11" presStyleCnt="14"/>
      <dgm:spPr/>
    </dgm:pt>
    <dgm:pt modelId="{52D19EEE-B7B5-4B19-B80F-C46FEBA512E8}" type="pres">
      <dgm:prSet presAssocID="{7F8FACEB-27F4-42CF-B202-DB3FB3D8060C}" presName="text7" presStyleCnt="0"/>
      <dgm:spPr/>
    </dgm:pt>
    <dgm:pt modelId="{B3E4CDDC-9881-415B-9C5C-00E42C9FC75A}" type="pres">
      <dgm:prSet presAssocID="{7F8FACEB-27F4-42CF-B202-DB3FB3D8060C}" presName="textRepeatNode" presStyleLbl="alignNode1" presStyleIdx="6" presStyleCnt="7">
        <dgm:presLayoutVars>
          <dgm:chMax val="0"/>
          <dgm:chPref val="0"/>
          <dgm:bulletEnabled val="1"/>
        </dgm:presLayoutVars>
      </dgm:prSet>
      <dgm:spPr/>
    </dgm:pt>
    <dgm:pt modelId="{C36EAEDC-ADB0-4C31-B8C3-57B711BB7B32}" type="pres">
      <dgm:prSet presAssocID="{7F8FACEB-27F4-42CF-B202-DB3FB3D8060C}" presName="textaccent7" presStyleCnt="0"/>
      <dgm:spPr/>
    </dgm:pt>
    <dgm:pt modelId="{90113D17-005E-46AB-95BA-0573D66CF43C}" type="pres">
      <dgm:prSet presAssocID="{7F8FACEB-27F4-42CF-B202-DB3FB3D8060C}" presName="accentRepeatNode" presStyleLbl="solidAlignAcc1" presStyleIdx="12" presStyleCnt="14"/>
      <dgm:spPr/>
    </dgm:pt>
    <dgm:pt modelId="{B9C8A9FB-C1F4-424D-B71F-63CEAF40CC00}" type="pres">
      <dgm:prSet presAssocID="{00EE2848-8431-4E80-8609-01825233B954}" presName="image7" presStyleCnt="0"/>
      <dgm:spPr/>
    </dgm:pt>
    <dgm:pt modelId="{12F657E4-F030-44D3-A5FC-22684AA90784}" type="pres">
      <dgm:prSet presAssocID="{00EE2848-8431-4E80-8609-01825233B954}" presName="imageRepeatNode" presStyleLbl="alignAcc1" presStyleIdx="6" presStyleCnt="7"/>
      <dgm:spPr/>
    </dgm:pt>
    <dgm:pt modelId="{E051A9BE-73DD-45D3-A213-5FBACC4A1B29}" type="pres">
      <dgm:prSet presAssocID="{00EE2848-8431-4E80-8609-01825233B954}" presName="imageaccent7" presStyleCnt="0"/>
      <dgm:spPr/>
    </dgm:pt>
    <dgm:pt modelId="{5144364A-915D-4471-8FE5-4F8F20470172}" type="pres">
      <dgm:prSet presAssocID="{00EE2848-8431-4E80-8609-01825233B954}" presName="accentRepeatNode" presStyleLbl="solidAlignAcc1" presStyleIdx="13" presStyleCnt="14"/>
      <dgm:spPr/>
    </dgm:pt>
  </dgm:ptLst>
  <dgm:cxnLst>
    <dgm:cxn modelId="{DBDFD928-2F20-4F0D-B7F9-A3F458B74FB2}" srcId="{9A2072C3-07E7-415E-9538-B178D5ABEA6D}" destId="{F756D5AD-9284-4D4E-9706-262CDEA440F7}" srcOrd="3" destOrd="0" parTransId="{C139B6EF-D948-4D66-89D8-0CD06CD2D6EE}" sibTransId="{EC273D62-6B9C-4493-96B2-13BD996E1D3B}"/>
    <dgm:cxn modelId="{3FB7E32F-E23E-442D-86B5-13146232CAF6}" type="presOf" srcId="{F009B2E0-3B91-45E8-AC43-C48E8258A0D5}" destId="{9A300001-DB97-4A93-90DC-770364B30C03}" srcOrd="0" destOrd="0" presId="urn:microsoft.com/office/officeart/2008/layout/HexagonCluster"/>
    <dgm:cxn modelId="{60251D36-1461-4424-AE10-55F98E908967}" type="presOf" srcId="{1DF42352-BB75-4B9C-99D9-B4345B89F451}" destId="{B513FDDD-BF04-4B51-92B7-9EA6D9C43B87}" srcOrd="0" destOrd="0" presId="urn:microsoft.com/office/officeart/2008/layout/HexagonCluster"/>
    <dgm:cxn modelId="{64C5C93F-BC97-4EF6-9A77-E1F306EC3D9C}" srcId="{9A2072C3-07E7-415E-9538-B178D5ABEA6D}" destId="{7F8FACEB-27F4-42CF-B202-DB3FB3D8060C}" srcOrd="6" destOrd="0" parTransId="{728EABB6-2AF7-4900-8F1E-DF59F2DE582B}" sibTransId="{00EE2848-8431-4E80-8609-01825233B954}"/>
    <dgm:cxn modelId="{20FB1F4E-38EA-4780-89AD-6FB2786FAFBE}" srcId="{9A2072C3-07E7-415E-9538-B178D5ABEA6D}" destId="{6F7A8DA7-4169-4F4F-9BBD-9B331A5F613B}" srcOrd="4" destOrd="0" parTransId="{CD031730-9D5A-4E38-896E-A09D210A21B3}" sibTransId="{F009B2E0-3B91-45E8-AC43-C48E8258A0D5}"/>
    <dgm:cxn modelId="{6C0C6C70-F9FA-4F63-8A50-6304F159CF4F}" srcId="{9A2072C3-07E7-415E-9538-B178D5ABEA6D}" destId="{E608367D-EFFD-4AF2-A354-C988475EC019}" srcOrd="5" destOrd="0" parTransId="{8C76DEB9-E459-4615-BE49-7F6B6AA013BC}" sibTransId="{BA6668F6-5AAB-4D0C-9A5B-EEBBEDFD89AF}"/>
    <dgm:cxn modelId="{B5741154-A683-4E77-BAFD-2A238ABB549F}" type="presOf" srcId="{CA5DA00B-36EA-4C40-B544-C35B63E5CD74}" destId="{4DC9F35B-E4D7-4215-A842-4BBC75FA70F0}" srcOrd="0" destOrd="0" presId="urn:microsoft.com/office/officeart/2008/layout/HexagonCluster"/>
    <dgm:cxn modelId="{E5E0CF54-B01D-41D1-84F1-31E53879B06B}" type="presOf" srcId="{6F7A8DA7-4169-4F4F-9BBD-9B331A5F613B}" destId="{6F78C5EE-B9A4-48F8-B58D-502FA6B1B475}" srcOrd="0" destOrd="0" presId="urn:microsoft.com/office/officeart/2008/layout/HexagonCluster"/>
    <dgm:cxn modelId="{21060184-98C9-46EF-BD08-6C0241675BB3}" type="presOf" srcId="{00EE2848-8431-4E80-8609-01825233B954}" destId="{12F657E4-F030-44D3-A5FC-22684AA90784}" srcOrd="0" destOrd="0" presId="urn:microsoft.com/office/officeart/2008/layout/HexagonCluster"/>
    <dgm:cxn modelId="{203B9E84-FAF1-4048-B585-071B37286389}" type="presOf" srcId="{BA6668F6-5AAB-4D0C-9A5B-EEBBEDFD89AF}" destId="{7D339BAE-5798-4D39-83D0-342058DC2836}" srcOrd="0" destOrd="0" presId="urn:microsoft.com/office/officeart/2008/layout/HexagonCluster"/>
    <dgm:cxn modelId="{0DC2EF89-277E-4CDF-9B6C-19A30F2EC149}" srcId="{9A2072C3-07E7-415E-9538-B178D5ABEA6D}" destId="{CA5DA00B-36EA-4C40-B544-C35B63E5CD74}" srcOrd="1" destOrd="0" parTransId="{D35BB0D5-0761-4A68-9416-7F03383C803D}" sibTransId="{45C1D55F-CA2D-413F-995F-B0E7938DB825}"/>
    <dgm:cxn modelId="{4B71FC8C-514E-4A1F-AC17-53AAEA13A002}" type="presOf" srcId="{7F8FACEB-27F4-42CF-B202-DB3FB3D8060C}" destId="{B3E4CDDC-9881-415B-9C5C-00E42C9FC75A}" srcOrd="0" destOrd="0" presId="urn:microsoft.com/office/officeart/2008/layout/HexagonCluster"/>
    <dgm:cxn modelId="{B7AA3E9F-2DE5-4455-8DAE-9D2E769582BB}" type="presOf" srcId="{F756D5AD-9284-4D4E-9706-262CDEA440F7}" destId="{5B8E7D55-69B0-4011-85F3-290877A10465}" srcOrd="0" destOrd="0" presId="urn:microsoft.com/office/officeart/2008/layout/HexagonCluster"/>
    <dgm:cxn modelId="{F34722A6-5774-48AA-A65E-F69127F2137D}" type="presOf" srcId="{124198C0-A20F-4EAF-9E42-9315369A6D20}" destId="{AA3437DF-4B4D-4602-82F5-EAC3F2A802EA}" srcOrd="0" destOrd="0" presId="urn:microsoft.com/office/officeart/2008/layout/HexagonCluster"/>
    <dgm:cxn modelId="{C0167AAF-9651-4B29-9D1A-C4F15447B7AC}" type="presOf" srcId="{45C1D55F-CA2D-413F-995F-B0E7938DB825}" destId="{00819249-24FB-412F-AEAE-57BE19269CEB}" srcOrd="0" destOrd="0" presId="urn:microsoft.com/office/officeart/2008/layout/HexagonCluster"/>
    <dgm:cxn modelId="{46B1EFBA-F4CB-464C-82D0-8E3CFB532464}" type="presOf" srcId="{EC273D62-6B9C-4493-96B2-13BD996E1D3B}" destId="{4A033707-6FB4-4E76-93E7-E780E7BC475B}" srcOrd="0" destOrd="0" presId="urn:microsoft.com/office/officeart/2008/layout/HexagonCluster"/>
    <dgm:cxn modelId="{97CEC6CB-AD82-4787-9563-F44DEFC4CCDE}" type="presOf" srcId="{E608367D-EFFD-4AF2-A354-C988475EC019}" destId="{7E74B06B-2312-4C7B-8B19-67AFA3B0C07E}" srcOrd="0" destOrd="0" presId="urn:microsoft.com/office/officeart/2008/layout/HexagonCluster"/>
    <dgm:cxn modelId="{E325DCD0-0CE5-406B-A104-FFB0F63209B2}" srcId="{9A2072C3-07E7-415E-9538-B178D5ABEA6D}" destId="{56A561E3-857F-4B26-8016-37349B6C8FFB}" srcOrd="2" destOrd="0" parTransId="{25A64158-F65A-4A0D-9B01-D9EBF69BA503}" sibTransId="{BD1C3F48-1B58-4BEA-8E92-BDFC952088A6}"/>
    <dgm:cxn modelId="{8B2C4CDD-D554-4A9A-9391-5AABBA3C07CD}" type="presOf" srcId="{56A561E3-857F-4B26-8016-37349B6C8FFB}" destId="{97B52BC3-772F-4BC6-91C9-A4D77341199F}" srcOrd="0" destOrd="0" presId="urn:microsoft.com/office/officeart/2008/layout/HexagonCluster"/>
    <dgm:cxn modelId="{A5855BED-2594-44A7-9C6E-FE0F5C7CF89A}" type="presOf" srcId="{BD1C3F48-1B58-4BEA-8E92-BDFC952088A6}" destId="{9C266E34-123A-416D-955F-28DFBE695B98}" srcOrd="0" destOrd="0" presId="urn:microsoft.com/office/officeart/2008/layout/HexagonCluster"/>
    <dgm:cxn modelId="{F24B9DFC-09BF-4639-8E25-F7CA990E6DC6}" type="presOf" srcId="{9A2072C3-07E7-415E-9538-B178D5ABEA6D}" destId="{F1C780DE-CB04-4BC8-9AB6-4FEAD969C21B}" srcOrd="0" destOrd="0" presId="urn:microsoft.com/office/officeart/2008/layout/HexagonCluster"/>
    <dgm:cxn modelId="{57C957FE-A7E7-4967-B171-8045AF858A09}" srcId="{9A2072C3-07E7-415E-9538-B178D5ABEA6D}" destId="{124198C0-A20F-4EAF-9E42-9315369A6D20}" srcOrd="0" destOrd="0" parTransId="{A061A960-3784-440E-A83C-2661E282AF84}" sibTransId="{1DF42352-BB75-4B9C-99D9-B4345B89F451}"/>
    <dgm:cxn modelId="{3D921D84-478C-4C0C-AC09-F979E8D66C25}" type="presParOf" srcId="{F1C780DE-CB04-4BC8-9AB6-4FEAD969C21B}" destId="{8EC72826-B54C-445F-8DE8-2090F5515BF2}" srcOrd="0" destOrd="0" presId="urn:microsoft.com/office/officeart/2008/layout/HexagonCluster"/>
    <dgm:cxn modelId="{D50C364D-B286-4EEA-8C16-C5E4577BE79D}" type="presParOf" srcId="{8EC72826-B54C-445F-8DE8-2090F5515BF2}" destId="{AA3437DF-4B4D-4602-82F5-EAC3F2A802EA}" srcOrd="0" destOrd="0" presId="urn:microsoft.com/office/officeart/2008/layout/HexagonCluster"/>
    <dgm:cxn modelId="{E76C8B92-A629-4075-817D-AD0271944A9D}" type="presParOf" srcId="{F1C780DE-CB04-4BC8-9AB6-4FEAD969C21B}" destId="{81E512C2-EEBE-4739-84F2-516E2066E97A}" srcOrd="1" destOrd="0" presId="urn:microsoft.com/office/officeart/2008/layout/HexagonCluster"/>
    <dgm:cxn modelId="{AD49E77D-F518-495A-BA9E-9CB26945D821}" type="presParOf" srcId="{81E512C2-EEBE-4739-84F2-516E2066E97A}" destId="{9CC19B7A-2ED4-4779-8F65-F57AB07EEA3C}" srcOrd="0" destOrd="0" presId="urn:microsoft.com/office/officeart/2008/layout/HexagonCluster"/>
    <dgm:cxn modelId="{6628861D-8EDF-40AA-A413-60EFD4290DD7}" type="presParOf" srcId="{F1C780DE-CB04-4BC8-9AB6-4FEAD969C21B}" destId="{CF64968C-A73E-41D5-9331-BF1CEB4B8485}" srcOrd="2" destOrd="0" presId="urn:microsoft.com/office/officeart/2008/layout/HexagonCluster"/>
    <dgm:cxn modelId="{AEE03EB6-94DF-40D9-BBD6-7A2C0C314118}" type="presParOf" srcId="{CF64968C-A73E-41D5-9331-BF1CEB4B8485}" destId="{B513FDDD-BF04-4B51-92B7-9EA6D9C43B87}" srcOrd="0" destOrd="0" presId="urn:microsoft.com/office/officeart/2008/layout/HexagonCluster"/>
    <dgm:cxn modelId="{65570F7A-3735-49F5-A4B3-D403B974F668}" type="presParOf" srcId="{F1C780DE-CB04-4BC8-9AB6-4FEAD969C21B}" destId="{D7D2113C-B617-4F84-8D7D-01E192A79DC5}" srcOrd="3" destOrd="0" presId="urn:microsoft.com/office/officeart/2008/layout/HexagonCluster"/>
    <dgm:cxn modelId="{8D3644B5-09BC-4A16-8A63-806DC2CA752D}" type="presParOf" srcId="{D7D2113C-B617-4F84-8D7D-01E192A79DC5}" destId="{5124909F-F939-43FA-AD73-7DF40E7F75A4}" srcOrd="0" destOrd="0" presId="urn:microsoft.com/office/officeart/2008/layout/HexagonCluster"/>
    <dgm:cxn modelId="{EFBF1102-6DAA-4E6E-8DE2-7AD359045C86}" type="presParOf" srcId="{F1C780DE-CB04-4BC8-9AB6-4FEAD969C21B}" destId="{F89E39BB-FDFD-4EFC-A33A-4D26844A5B9F}" srcOrd="4" destOrd="0" presId="urn:microsoft.com/office/officeart/2008/layout/HexagonCluster"/>
    <dgm:cxn modelId="{51EB90BA-448B-414F-B0D8-A314F3A2C5D2}" type="presParOf" srcId="{F89E39BB-FDFD-4EFC-A33A-4D26844A5B9F}" destId="{4DC9F35B-E4D7-4215-A842-4BBC75FA70F0}" srcOrd="0" destOrd="0" presId="urn:microsoft.com/office/officeart/2008/layout/HexagonCluster"/>
    <dgm:cxn modelId="{4065A8B5-EDA6-4B12-B818-D75097ED2179}" type="presParOf" srcId="{F1C780DE-CB04-4BC8-9AB6-4FEAD969C21B}" destId="{25899016-C9BA-406E-964B-B8F99451C511}" srcOrd="5" destOrd="0" presId="urn:microsoft.com/office/officeart/2008/layout/HexagonCluster"/>
    <dgm:cxn modelId="{D5727AC0-37E7-4EA8-AF73-645C08558B12}" type="presParOf" srcId="{25899016-C9BA-406E-964B-B8F99451C511}" destId="{BE8A9301-7D6E-44E6-ABE0-F8320B70DB19}" srcOrd="0" destOrd="0" presId="urn:microsoft.com/office/officeart/2008/layout/HexagonCluster"/>
    <dgm:cxn modelId="{0FA9948C-E1BF-44D4-975D-16826D1D4B65}" type="presParOf" srcId="{F1C780DE-CB04-4BC8-9AB6-4FEAD969C21B}" destId="{43E9680D-45E7-416E-BCA9-9FCF2C079AD1}" srcOrd="6" destOrd="0" presId="urn:microsoft.com/office/officeart/2008/layout/HexagonCluster"/>
    <dgm:cxn modelId="{88137CFF-DE96-4AB4-A3F0-AE9887FCE7C9}" type="presParOf" srcId="{43E9680D-45E7-416E-BCA9-9FCF2C079AD1}" destId="{00819249-24FB-412F-AEAE-57BE19269CEB}" srcOrd="0" destOrd="0" presId="urn:microsoft.com/office/officeart/2008/layout/HexagonCluster"/>
    <dgm:cxn modelId="{91E463ED-8033-4CE3-A74E-092BB9F20DC1}" type="presParOf" srcId="{F1C780DE-CB04-4BC8-9AB6-4FEAD969C21B}" destId="{2F081EBC-EF2E-4492-9C33-EAA12C8058EA}" srcOrd="7" destOrd="0" presId="urn:microsoft.com/office/officeart/2008/layout/HexagonCluster"/>
    <dgm:cxn modelId="{5389E02B-7A6F-4AA0-96E3-97F86B9ABC27}" type="presParOf" srcId="{2F081EBC-EF2E-4492-9C33-EAA12C8058EA}" destId="{DA112301-F790-4C1D-AD5A-AAA17A0B16E3}" srcOrd="0" destOrd="0" presId="urn:microsoft.com/office/officeart/2008/layout/HexagonCluster"/>
    <dgm:cxn modelId="{E73C3E67-8B5A-4F67-8A1A-988E69B17C98}" type="presParOf" srcId="{F1C780DE-CB04-4BC8-9AB6-4FEAD969C21B}" destId="{6EC05014-B6B9-4DE5-B28F-D2909AEFA2BF}" srcOrd="8" destOrd="0" presId="urn:microsoft.com/office/officeart/2008/layout/HexagonCluster"/>
    <dgm:cxn modelId="{9BD54700-F71C-43F5-ABC1-DE66F9A075E9}" type="presParOf" srcId="{6EC05014-B6B9-4DE5-B28F-D2909AEFA2BF}" destId="{97B52BC3-772F-4BC6-91C9-A4D77341199F}" srcOrd="0" destOrd="0" presId="urn:microsoft.com/office/officeart/2008/layout/HexagonCluster"/>
    <dgm:cxn modelId="{1C24A947-F3F3-49A2-A696-6A0248A2ADEE}" type="presParOf" srcId="{F1C780DE-CB04-4BC8-9AB6-4FEAD969C21B}" destId="{437D809F-E1BC-44C0-B04A-04892EC4C31C}" srcOrd="9" destOrd="0" presId="urn:microsoft.com/office/officeart/2008/layout/HexagonCluster"/>
    <dgm:cxn modelId="{49C7F489-BE2B-431C-BF6A-87B58318FBD8}" type="presParOf" srcId="{437D809F-E1BC-44C0-B04A-04892EC4C31C}" destId="{84152A14-5942-4F4C-AAB3-CD446C23D4B1}" srcOrd="0" destOrd="0" presId="urn:microsoft.com/office/officeart/2008/layout/HexagonCluster"/>
    <dgm:cxn modelId="{7242D16B-C983-4455-9934-97C56B99A663}" type="presParOf" srcId="{F1C780DE-CB04-4BC8-9AB6-4FEAD969C21B}" destId="{E9FD0D4A-0D43-41A3-B539-426ABE6E84C4}" srcOrd="10" destOrd="0" presId="urn:microsoft.com/office/officeart/2008/layout/HexagonCluster"/>
    <dgm:cxn modelId="{64BCA117-28BC-4E7B-ADC5-1A958B3E500E}" type="presParOf" srcId="{E9FD0D4A-0D43-41A3-B539-426ABE6E84C4}" destId="{9C266E34-123A-416D-955F-28DFBE695B98}" srcOrd="0" destOrd="0" presId="urn:microsoft.com/office/officeart/2008/layout/HexagonCluster"/>
    <dgm:cxn modelId="{179A9378-6602-4359-9C6E-4AF8F68DABF7}" type="presParOf" srcId="{F1C780DE-CB04-4BC8-9AB6-4FEAD969C21B}" destId="{EA9A24C8-7E88-45BB-A9B5-1B22E6EE4B5A}" srcOrd="11" destOrd="0" presId="urn:microsoft.com/office/officeart/2008/layout/HexagonCluster"/>
    <dgm:cxn modelId="{30FFEACE-9568-40E7-ADFB-6A63C1E373E2}" type="presParOf" srcId="{EA9A24C8-7E88-45BB-A9B5-1B22E6EE4B5A}" destId="{83C6FFD9-DDCB-4D23-83D8-FE442B13E808}" srcOrd="0" destOrd="0" presId="urn:microsoft.com/office/officeart/2008/layout/HexagonCluster"/>
    <dgm:cxn modelId="{4C653399-CB6D-4A84-A713-9ED84F591BC0}" type="presParOf" srcId="{F1C780DE-CB04-4BC8-9AB6-4FEAD969C21B}" destId="{8E26568C-8FE4-47CF-96D2-8EDDDA15C75B}" srcOrd="12" destOrd="0" presId="urn:microsoft.com/office/officeart/2008/layout/HexagonCluster"/>
    <dgm:cxn modelId="{BDEE4ECD-99E6-403A-BE2C-1835753C9F67}" type="presParOf" srcId="{8E26568C-8FE4-47CF-96D2-8EDDDA15C75B}" destId="{5B8E7D55-69B0-4011-85F3-290877A10465}" srcOrd="0" destOrd="0" presId="urn:microsoft.com/office/officeart/2008/layout/HexagonCluster"/>
    <dgm:cxn modelId="{16F30EB5-38D7-410A-BF4F-AADAA1417651}" type="presParOf" srcId="{F1C780DE-CB04-4BC8-9AB6-4FEAD969C21B}" destId="{8059E55E-A89D-4B5A-ADFB-47B56256CA76}" srcOrd="13" destOrd="0" presId="urn:microsoft.com/office/officeart/2008/layout/HexagonCluster"/>
    <dgm:cxn modelId="{D43DA422-71EF-41CD-8A18-1D2851BAF258}" type="presParOf" srcId="{8059E55E-A89D-4B5A-ADFB-47B56256CA76}" destId="{8F3734CF-EA5A-4DF2-83BA-65B02A35C212}" srcOrd="0" destOrd="0" presId="urn:microsoft.com/office/officeart/2008/layout/HexagonCluster"/>
    <dgm:cxn modelId="{C80B7EA7-3CCB-4937-9A4C-B775392D788C}" type="presParOf" srcId="{F1C780DE-CB04-4BC8-9AB6-4FEAD969C21B}" destId="{D45E91EF-A7BA-4BFE-9797-5A74E97D0ED2}" srcOrd="14" destOrd="0" presId="urn:microsoft.com/office/officeart/2008/layout/HexagonCluster"/>
    <dgm:cxn modelId="{0B91928F-1CDC-4AE3-8B6F-46AC3DDDA493}" type="presParOf" srcId="{D45E91EF-A7BA-4BFE-9797-5A74E97D0ED2}" destId="{4A033707-6FB4-4E76-93E7-E780E7BC475B}" srcOrd="0" destOrd="0" presId="urn:microsoft.com/office/officeart/2008/layout/HexagonCluster"/>
    <dgm:cxn modelId="{CD4A419D-AB5A-439C-AA26-E269D05857E1}" type="presParOf" srcId="{F1C780DE-CB04-4BC8-9AB6-4FEAD969C21B}" destId="{A5609588-A094-4B60-9D2D-B9A59A81FE91}" srcOrd="15" destOrd="0" presId="urn:microsoft.com/office/officeart/2008/layout/HexagonCluster"/>
    <dgm:cxn modelId="{003578AD-0581-4A0D-9D14-4CCAF7811DEB}" type="presParOf" srcId="{A5609588-A094-4B60-9D2D-B9A59A81FE91}" destId="{DCAD0EEC-DF8E-48C9-8678-FCAAC9EB44FB}" srcOrd="0" destOrd="0" presId="urn:microsoft.com/office/officeart/2008/layout/HexagonCluster"/>
    <dgm:cxn modelId="{DE83CD61-3F09-4BC7-AD80-0B70FEF5816A}" type="presParOf" srcId="{F1C780DE-CB04-4BC8-9AB6-4FEAD969C21B}" destId="{ADDEFE78-56A2-4833-9D1F-635FAC91FEE6}" srcOrd="16" destOrd="0" presId="urn:microsoft.com/office/officeart/2008/layout/HexagonCluster"/>
    <dgm:cxn modelId="{B2AF6B97-0B47-447B-9247-C4DDD2C2D455}" type="presParOf" srcId="{ADDEFE78-56A2-4833-9D1F-635FAC91FEE6}" destId="{6F78C5EE-B9A4-48F8-B58D-502FA6B1B475}" srcOrd="0" destOrd="0" presId="urn:microsoft.com/office/officeart/2008/layout/HexagonCluster"/>
    <dgm:cxn modelId="{BFF11417-A06C-4DE7-AA57-CD1CF323608C}" type="presParOf" srcId="{F1C780DE-CB04-4BC8-9AB6-4FEAD969C21B}" destId="{BE38AC06-7806-4DA2-AA5A-2866F4217483}" srcOrd="17" destOrd="0" presId="urn:microsoft.com/office/officeart/2008/layout/HexagonCluster"/>
    <dgm:cxn modelId="{86BC3B86-2DE1-41F4-8219-7A56F5260F4F}" type="presParOf" srcId="{BE38AC06-7806-4DA2-AA5A-2866F4217483}" destId="{07ED041D-2E5E-40EA-B7A3-864870FBBAC4}" srcOrd="0" destOrd="0" presId="urn:microsoft.com/office/officeart/2008/layout/HexagonCluster"/>
    <dgm:cxn modelId="{33077305-AF30-4D73-BCD4-BD376C5BFA95}" type="presParOf" srcId="{F1C780DE-CB04-4BC8-9AB6-4FEAD969C21B}" destId="{561E0F70-A4DF-43A0-BD93-CDF86A048656}" srcOrd="18" destOrd="0" presId="urn:microsoft.com/office/officeart/2008/layout/HexagonCluster"/>
    <dgm:cxn modelId="{FB404E28-E933-47BC-B049-92D1B3AAC44B}" type="presParOf" srcId="{561E0F70-A4DF-43A0-BD93-CDF86A048656}" destId="{9A300001-DB97-4A93-90DC-770364B30C03}" srcOrd="0" destOrd="0" presId="urn:microsoft.com/office/officeart/2008/layout/HexagonCluster"/>
    <dgm:cxn modelId="{974A38D9-E162-4F2E-9E2C-EBBF096DDB34}" type="presParOf" srcId="{F1C780DE-CB04-4BC8-9AB6-4FEAD969C21B}" destId="{26949F96-A702-4FE3-A0EE-2B76A6A3007E}" srcOrd="19" destOrd="0" presId="urn:microsoft.com/office/officeart/2008/layout/HexagonCluster"/>
    <dgm:cxn modelId="{51B16FD9-3497-42AE-9385-FD6453DF3092}" type="presParOf" srcId="{26949F96-A702-4FE3-A0EE-2B76A6A3007E}" destId="{9F240FF8-BC34-455A-8308-C0FB4F06C49C}" srcOrd="0" destOrd="0" presId="urn:microsoft.com/office/officeart/2008/layout/HexagonCluster"/>
    <dgm:cxn modelId="{517AACCB-8347-4B71-AA48-8C4E64B90B90}" type="presParOf" srcId="{F1C780DE-CB04-4BC8-9AB6-4FEAD969C21B}" destId="{8EBE1927-2187-47F1-A951-71B850917209}" srcOrd="20" destOrd="0" presId="urn:microsoft.com/office/officeart/2008/layout/HexagonCluster"/>
    <dgm:cxn modelId="{329D1E58-A475-42FD-882B-981A77654C1A}" type="presParOf" srcId="{8EBE1927-2187-47F1-A951-71B850917209}" destId="{7E74B06B-2312-4C7B-8B19-67AFA3B0C07E}" srcOrd="0" destOrd="0" presId="urn:microsoft.com/office/officeart/2008/layout/HexagonCluster"/>
    <dgm:cxn modelId="{1AB9BBB1-C813-4DD9-9374-CCAD3E80D203}" type="presParOf" srcId="{F1C780DE-CB04-4BC8-9AB6-4FEAD969C21B}" destId="{C5424ECD-2FD7-456B-9D9D-A6AC7114F16F}" srcOrd="21" destOrd="0" presId="urn:microsoft.com/office/officeart/2008/layout/HexagonCluster"/>
    <dgm:cxn modelId="{3EE2ED79-1BB1-40C1-9B1E-5EF56F90701F}" type="presParOf" srcId="{C5424ECD-2FD7-456B-9D9D-A6AC7114F16F}" destId="{2EBAEF82-4529-4F9D-B0EE-AF98E5CC81D7}" srcOrd="0" destOrd="0" presId="urn:microsoft.com/office/officeart/2008/layout/HexagonCluster"/>
    <dgm:cxn modelId="{B5B39ECC-E633-4C47-B104-8CFAD895D7AD}" type="presParOf" srcId="{F1C780DE-CB04-4BC8-9AB6-4FEAD969C21B}" destId="{2A9F28C1-DCFB-48C7-B0A9-46E82659935C}" srcOrd="22" destOrd="0" presId="urn:microsoft.com/office/officeart/2008/layout/HexagonCluster"/>
    <dgm:cxn modelId="{5FE6C81F-2FF4-4B1A-B28C-416A03DF3B04}" type="presParOf" srcId="{2A9F28C1-DCFB-48C7-B0A9-46E82659935C}" destId="{7D339BAE-5798-4D39-83D0-342058DC2836}" srcOrd="0" destOrd="0" presId="urn:microsoft.com/office/officeart/2008/layout/HexagonCluster"/>
    <dgm:cxn modelId="{8ACC2DBB-5F54-4B99-A4D0-0904970E9F49}" type="presParOf" srcId="{F1C780DE-CB04-4BC8-9AB6-4FEAD969C21B}" destId="{1A8E94E0-DC8C-4553-8360-A07724B9C6BA}" srcOrd="23" destOrd="0" presId="urn:microsoft.com/office/officeart/2008/layout/HexagonCluster"/>
    <dgm:cxn modelId="{9C80B03A-14F9-419D-9143-A1D0969BE67B}" type="presParOf" srcId="{1A8E94E0-DC8C-4553-8360-A07724B9C6BA}" destId="{74DF9258-31F2-493E-93C8-F433503FED73}" srcOrd="0" destOrd="0" presId="urn:microsoft.com/office/officeart/2008/layout/HexagonCluster"/>
    <dgm:cxn modelId="{12F0F124-A0AA-45B7-B4FA-A7AC1590C04E}" type="presParOf" srcId="{F1C780DE-CB04-4BC8-9AB6-4FEAD969C21B}" destId="{52D19EEE-B7B5-4B19-B80F-C46FEBA512E8}" srcOrd="24" destOrd="0" presId="urn:microsoft.com/office/officeart/2008/layout/HexagonCluster"/>
    <dgm:cxn modelId="{FE518572-CC3E-4963-83CF-46765CC56859}" type="presParOf" srcId="{52D19EEE-B7B5-4B19-B80F-C46FEBA512E8}" destId="{B3E4CDDC-9881-415B-9C5C-00E42C9FC75A}" srcOrd="0" destOrd="0" presId="urn:microsoft.com/office/officeart/2008/layout/HexagonCluster"/>
    <dgm:cxn modelId="{5E23465A-6092-4AF1-91CE-369C654263F9}" type="presParOf" srcId="{F1C780DE-CB04-4BC8-9AB6-4FEAD969C21B}" destId="{C36EAEDC-ADB0-4C31-B8C3-57B711BB7B32}" srcOrd="25" destOrd="0" presId="urn:microsoft.com/office/officeart/2008/layout/HexagonCluster"/>
    <dgm:cxn modelId="{5E51D7EB-86B1-4075-BC1C-A556E4F5278E}" type="presParOf" srcId="{C36EAEDC-ADB0-4C31-B8C3-57B711BB7B32}" destId="{90113D17-005E-46AB-95BA-0573D66CF43C}" srcOrd="0" destOrd="0" presId="urn:microsoft.com/office/officeart/2008/layout/HexagonCluster"/>
    <dgm:cxn modelId="{8920BFFD-D050-4C2A-81FD-CF87AB2F2BB7}" type="presParOf" srcId="{F1C780DE-CB04-4BC8-9AB6-4FEAD969C21B}" destId="{B9C8A9FB-C1F4-424D-B71F-63CEAF40CC00}" srcOrd="26" destOrd="0" presId="urn:microsoft.com/office/officeart/2008/layout/HexagonCluster"/>
    <dgm:cxn modelId="{D7FA8F3D-2C00-401B-A246-10FF61747F9E}" type="presParOf" srcId="{B9C8A9FB-C1F4-424D-B71F-63CEAF40CC00}" destId="{12F657E4-F030-44D3-A5FC-22684AA90784}" srcOrd="0" destOrd="0" presId="urn:microsoft.com/office/officeart/2008/layout/HexagonCluster"/>
    <dgm:cxn modelId="{38A6C75E-A6CE-4268-8DC1-01CFC470446C}" type="presParOf" srcId="{F1C780DE-CB04-4BC8-9AB6-4FEAD969C21B}" destId="{E051A9BE-73DD-45D3-A213-5FBACC4A1B29}" srcOrd="27" destOrd="0" presId="urn:microsoft.com/office/officeart/2008/layout/HexagonCluster"/>
    <dgm:cxn modelId="{D728E264-323C-4F57-B424-EC187DFF6741}" type="presParOf" srcId="{E051A9BE-73DD-45D3-A213-5FBACC4A1B29}" destId="{5144364A-915D-4471-8FE5-4F8F2047017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A184975-D57C-4A2C-99F4-D355FDCA997A}" type="doc">
      <dgm:prSet loTypeId="urn:microsoft.com/office/officeart/2009/3/layout/Spiral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D7CF6EF-CC97-4CBE-ABFB-339F4BB03756}">
      <dgm:prSet/>
      <dgm:spPr/>
      <dgm:t>
        <a:bodyPr/>
        <a:lstStyle/>
        <a:p>
          <a:endParaRPr lang="it-IT" dirty="0"/>
        </a:p>
      </dgm:t>
    </dgm:pt>
    <dgm:pt modelId="{CEE8F04E-DE8F-4210-AC51-94F29C2C4F9E}" type="parTrans" cxnId="{05ECD27A-F35F-44F8-BC20-E92F1FD250EA}">
      <dgm:prSet/>
      <dgm:spPr/>
      <dgm:t>
        <a:bodyPr/>
        <a:lstStyle/>
        <a:p>
          <a:endParaRPr lang="it-IT"/>
        </a:p>
      </dgm:t>
    </dgm:pt>
    <dgm:pt modelId="{05C957AC-EE20-416D-BAE2-ECCD09DBB29A}" type="sibTrans" cxnId="{05ECD27A-F35F-44F8-BC20-E92F1FD250EA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it-IT"/>
        </a:p>
      </dgm:t>
    </dgm:pt>
    <dgm:pt modelId="{974DEA5C-E8CA-463D-AD30-5127369AE669}">
      <dgm:prSet/>
      <dgm:spPr/>
      <dgm:t>
        <a:bodyPr/>
        <a:lstStyle/>
        <a:p>
          <a:endParaRPr lang="it-IT"/>
        </a:p>
      </dgm:t>
    </dgm:pt>
    <dgm:pt modelId="{373F5123-EAD3-486D-BF78-0AFB341DCF44}" type="parTrans" cxnId="{A0D1F1E3-5183-4E2A-8D27-EF8A35E7791A}">
      <dgm:prSet/>
      <dgm:spPr/>
      <dgm:t>
        <a:bodyPr/>
        <a:lstStyle/>
        <a:p>
          <a:endParaRPr lang="it-IT"/>
        </a:p>
      </dgm:t>
    </dgm:pt>
    <dgm:pt modelId="{FB797E9C-81D7-4761-9D67-6A2FBDC153DE}" type="sibTrans" cxnId="{A0D1F1E3-5183-4E2A-8D27-EF8A35E7791A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it-IT"/>
        </a:p>
      </dgm:t>
    </dgm:pt>
    <dgm:pt modelId="{310BA603-D90A-49B7-B22E-F76E3FF572AD}">
      <dgm:prSet/>
      <dgm:spPr/>
      <dgm:t>
        <a:bodyPr/>
        <a:lstStyle/>
        <a:p>
          <a:endParaRPr lang="it-IT"/>
        </a:p>
      </dgm:t>
    </dgm:pt>
    <dgm:pt modelId="{7B9657CC-06C1-4FB0-80AB-9CC5D318871C}" type="parTrans" cxnId="{B189E910-88B4-4E6D-8403-904338D77B99}">
      <dgm:prSet/>
      <dgm:spPr/>
      <dgm:t>
        <a:bodyPr/>
        <a:lstStyle/>
        <a:p>
          <a:endParaRPr lang="it-IT"/>
        </a:p>
      </dgm:t>
    </dgm:pt>
    <dgm:pt modelId="{81873D5B-3407-4E3A-A36E-0FF48A150321}" type="sibTrans" cxnId="{B189E910-88B4-4E6D-8403-904338D77B99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it-IT"/>
        </a:p>
      </dgm:t>
    </dgm:pt>
    <dgm:pt modelId="{AC2E1446-EC9B-4533-B475-ACB423845327}">
      <dgm:prSet/>
      <dgm:spPr/>
      <dgm:t>
        <a:bodyPr/>
        <a:lstStyle/>
        <a:p>
          <a:endParaRPr lang="it-IT"/>
        </a:p>
      </dgm:t>
    </dgm:pt>
    <dgm:pt modelId="{E5EF3E88-4D20-4E23-8CC3-F639A55541EC}" type="sibTrans" cxnId="{8C329F2C-9C4F-42AC-89C4-8583BCDF57CB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it-IT"/>
        </a:p>
      </dgm:t>
    </dgm:pt>
    <dgm:pt modelId="{CBE4E7DA-7464-4416-AA83-D007393BB7A4}" type="parTrans" cxnId="{8C329F2C-9C4F-42AC-89C4-8583BCDF57CB}">
      <dgm:prSet/>
      <dgm:spPr/>
      <dgm:t>
        <a:bodyPr/>
        <a:lstStyle/>
        <a:p>
          <a:endParaRPr lang="it-IT"/>
        </a:p>
      </dgm:t>
    </dgm:pt>
    <dgm:pt modelId="{DB8BE96C-CDE9-40EB-A1EB-370E0A900980}">
      <dgm:prSet/>
      <dgm:spPr/>
      <dgm:t>
        <a:bodyPr/>
        <a:lstStyle/>
        <a:p>
          <a:endParaRPr lang="it-IT" dirty="0"/>
        </a:p>
      </dgm:t>
    </dgm:pt>
    <dgm:pt modelId="{83136A73-E883-48A7-86D5-E6E24D7718E5}" type="sibTrans" cxnId="{601D46A5-7E9C-4BBF-BF27-B691ADA530F2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it-IT"/>
        </a:p>
      </dgm:t>
    </dgm:pt>
    <dgm:pt modelId="{2526DD4E-217D-4F3C-8A84-149E917A5581}" type="parTrans" cxnId="{601D46A5-7E9C-4BBF-BF27-B691ADA530F2}">
      <dgm:prSet/>
      <dgm:spPr/>
      <dgm:t>
        <a:bodyPr/>
        <a:lstStyle/>
        <a:p>
          <a:endParaRPr lang="it-IT"/>
        </a:p>
      </dgm:t>
    </dgm:pt>
    <dgm:pt modelId="{67DCF9E5-B3C4-4F98-A222-FD6E6D98B8BE}" type="pres">
      <dgm:prSet presAssocID="{6A184975-D57C-4A2C-99F4-D355FDCA997A}" presName="Name0" presStyleCnt="0">
        <dgm:presLayoutVars>
          <dgm:chMax val="5"/>
          <dgm:dir/>
        </dgm:presLayoutVars>
      </dgm:prSet>
      <dgm:spPr/>
    </dgm:pt>
    <dgm:pt modelId="{EB5D3D89-6363-4DDB-AAC8-7B94BD9D5B0F}" type="pres">
      <dgm:prSet presAssocID="{6A184975-D57C-4A2C-99F4-D355FDCA997A}" presName="picts" presStyleCnt="0"/>
      <dgm:spPr/>
    </dgm:pt>
    <dgm:pt modelId="{DEC46050-8613-4BC7-8B7B-DCA3CAF30EB9}" type="pres">
      <dgm:prSet presAssocID="{6A184975-D57C-4A2C-99F4-D355FDCA997A}" presName="space1" presStyleCnt="0"/>
      <dgm:spPr/>
    </dgm:pt>
    <dgm:pt modelId="{681849BE-5B06-41B8-A265-0826DD1F27F2}" type="pres">
      <dgm:prSet presAssocID="{6A184975-D57C-4A2C-99F4-D355FDCA997A}" presName="space2" presStyleCnt="0"/>
      <dgm:spPr/>
    </dgm:pt>
    <dgm:pt modelId="{C47739CC-67FC-46EB-B8EA-C1671660C318}" type="pres">
      <dgm:prSet presAssocID="{05C957AC-EE20-416D-BAE2-ECCD09DBB29A}" presName="pictA1" presStyleCnt="0"/>
      <dgm:spPr/>
    </dgm:pt>
    <dgm:pt modelId="{34C02FCC-FC1B-490F-86D7-B5B70607CAA6}" type="pres">
      <dgm:prSet presAssocID="{05C957AC-EE20-416D-BAE2-ECCD09DBB29A}" presName="imageRepeatNode" presStyleLbl="alignNode1" presStyleIdx="0" presStyleCnt="5"/>
      <dgm:spPr/>
    </dgm:pt>
    <dgm:pt modelId="{39313FC4-06DF-4093-B843-C87B142C69CA}" type="pres">
      <dgm:prSet presAssocID="{05C957AC-EE20-416D-BAE2-ECCD09DBB29A}" presName="oneDotPict" presStyleCnt="0"/>
      <dgm:spPr/>
    </dgm:pt>
    <dgm:pt modelId="{EEDA5A87-BB2F-47E7-86F8-BA4E871E636C}" type="pres">
      <dgm:prSet presAssocID="{05C957AC-EE20-416D-BAE2-ECCD09DBB29A}" presName="dotPict_11" presStyleLbl="solidFgAcc1" presStyleIdx="0" presStyleCnt="30"/>
      <dgm:spPr>
        <a:noFill/>
        <a:ln>
          <a:noFill/>
        </a:ln>
      </dgm:spPr>
    </dgm:pt>
    <dgm:pt modelId="{5A1C253F-7E43-47BF-B912-B6596FD1B017}" type="pres">
      <dgm:prSet presAssocID="{83136A73-E883-48A7-86D5-E6E24D7718E5}" presName="pictA2" presStyleCnt="0"/>
      <dgm:spPr/>
    </dgm:pt>
    <dgm:pt modelId="{AF97DA49-1FA5-4718-BF8B-190ADF3A9284}" type="pres">
      <dgm:prSet presAssocID="{83136A73-E883-48A7-86D5-E6E24D7718E5}" presName="imageRepeatNode" presStyleLbl="alignNode1" presStyleIdx="1" presStyleCnt="5"/>
      <dgm:spPr/>
    </dgm:pt>
    <dgm:pt modelId="{03F1DCA9-25ED-44D1-A16F-18773768FC7C}" type="pres">
      <dgm:prSet presAssocID="{83136A73-E883-48A7-86D5-E6E24D7718E5}" presName="twoDotsPict" presStyleCnt="0"/>
      <dgm:spPr/>
    </dgm:pt>
    <dgm:pt modelId="{6364E4BE-C7A0-4CC5-A525-FC9B0ADAA077}" type="pres">
      <dgm:prSet presAssocID="{83136A73-E883-48A7-86D5-E6E24D7718E5}" presName="dotPict_21" presStyleLbl="solidFgAcc1" presStyleIdx="1" presStyleCnt="30"/>
      <dgm:spPr>
        <a:noFill/>
        <a:ln>
          <a:noFill/>
        </a:ln>
      </dgm:spPr>
    </dgm:pt>
    <dgm:pt modelId="{0D6F7856-6CE6-4890-9D75-E2117169F9BA}" type="pres">
      <dgm:prSet presAssocID="{83136A73-E883-48A7-86D5-E6E24D7718E5}" presName="dotPict_22" presStyleLbl="solidFgAcc1" presStyleIdx="2" presStyleCnt="30"/>
      <dgm:spPr>
        <a:noFill/>
        <a:ln>
          <a:noFill/>
        </a:ln>
      </dgm:spPr>
    </dgm:pt>
    <dgm:pt modelId="{F260F8D8-AEBE-4F37-A729-3ED7DD224164}" type="pres">
      <dgm:prSet presAssocID="{E5EF3E88-4D20-4E23-8CC3-F639A55541EC}" presName="pictA3" presStyleCnt="0"/>
      <dgm:spPr/>
    </dgm:pt>
    <dgm:pt modelId="{1CF00310-27DD-4D75-948E-4DB0F066E872}" type="pres">
      <dgm:prSet presAssocID="{E5EF3E88-4D20-4E23-8CC3-F639A55541EC}" presName="imageRepeatNode" presStyleLbl="alignNode1" presStyleIdx="2" presStyleCnt="5"/>
      <dgm:spPr/>
    </dgm:pt>
    <dgm:pt modelId="{7E3F1A1B-EE7A-4ACE-88B6-F39818CC5EC8}" type="pres">
      <dgm:prSet presAssocID="{E5EF3E88-4D20-4E23-8CC3-F639A55541EC}" presName="threeDotsPict" presStyleCnt="0"/>
      <dgm:spPr/>
    </dgm:pt>
    <dgm:pt modelId="{0D8A719A-9E51-4128-8428-CF178AC5B7D9}" type="pres">
      <dgm:prSet presAssocID="{E5EF3E88-4D20-4E23-8CC3-F639A55541EC}" presName="dotPict_31" presStyleLbl="solidFgAcc1" presStyleIdx="3" presStyleCnt="30"/>
      <dgm:spPr>
        <a:noFill/>
        <a:ln>
          <a:noFill/>
        </a:ln>
      </dgm:spPr>
    </dgm:pt>
    <dgm:pt modelId="{18352F0B-E101-435F-A14B-727B30B4C575}" type="pres">
      <dgm:prSet presAssocID="{E5EF3E88-4D20-4E23-8CC3-F639A55541EC}" presName="dotPict_32" presStyleLbl="solidFgAcc1" presStyleIdx="4" presStyleCnt="30"/>
      <dgm:spPr>
        <a:noFill/>
        <a:ln>
          <a:noFill/>
        </a:ln>
      </dgm:spPr>
    </dgm:pt>
    <dgm:pt modelId="{2080E64A-A41C-4E24-8522-2C5CCB89EB8D}" type="pres">
      <dgm:prSet presAssocID="{E5EF3E88-4D20-4E23-8CC3-F639A55541EC}" presName="dotPict_33" presStyleLbl="solidFgAcc1" presStyleIdx="5" presStyleCnt="30"/>
      <dgm:spPr>
        <a:noFill/>
        <a:ln>
          <a:noFill/>
        </a:ln>
      </dgm:spPr>
    </dgm:pt>
    <dgm:pt modelId="{4FD2565B-BD11-4DC8-8597-997BA2FDADD5}" type="pres">
      <dgm:prSet presAssocID="{FB797E9C-81D7-4761-9D67-6A2FBDC153DE}" presName="pictA4" presStyleCnt="0"/>
      <dgm:spPr/>
    </dgm:pt>
    <dgm:pt modelId="{48ADEB11-2764-4948-BEC1-94496E150194}" type="pres">
      <dgm:prSet presAssocID="{FB797E9C-81D7-4761-9D67-6A2FBDC153DE}" presName="imageRepeatNode" presStyleLbl="alignNode1" presStyleIdx="3" presStyleCnt="5"/>
      <dgm:spPr/>
    </dgm:pt>
    <dgm:pt modelId="{AC7A6C55-9F86-4213-B491-475AF9859438}" type="pres">
      <dgm:prSet presAssocID="{FB797E9C-81D7-4761-9D67-6A2FBDC153DE}" presName="fourDotsPict" presStyleCnt="0"/>
      <dgm:spPr/>
    </dgm:pt>
    <dgm:pt modelId="{DD7443E6-0794-43FE-BB32-7F9B682FC743}" type="pres">
      <dgm:prSet presAssocID="{FB797E9C-81D7-4761-9D67-6A2FBDC153DE}" presName="dotPict_41" presStyleLbl="solidFgAcc1" presStyleIdx="6" presStyleCnt="30"/>
      <dgm:spPr>
        <a:noFill/>
        <a:ln>
          <a:noFill/>
        </a:ln>
      </dgm:spPr>
    </dgm:pt>
    <dgm:pt modelId="{5416352E-73C9-4329-8A07-C66FA9DC2600}" type="pres">
      <dgm:prSet presAssocID="{FB797E9C-81D7-4761-9D67-6A2FBDC153DE}" presName="dotPict_42" presStyleLbl="solidFgAcc1" presStyleIdx="7" presStyleCnt="30"/>
      <dgm:spPr>
        <a:noFill/>
        <a:ln>
          <a:noFill/>
        </a:ln>
      </dgm:spPr>
    </dgm:pt>
    <dgm:pt modelId="{757B3F18-BD73-4134-A13F-3B6B1F0EEEE8}" type="pres">
      <dgm:prSet presAssocID="{FB797E9C-81D7-4761-9D67-6A2FBDC153DE}" presName="dotPict_43" presStyleLbl="solidFgAcc1" presStyleIdx="8" presStyleCnt="30"/>
      <dgm:spPr>
        <a:noFill/>
        <a:ln>
          <a:noFill/>
        </a:ln>
      </dgm:spPr>
    </dgm:pt>
    <dgm:pt modelId="{6D398286-EB9C-4393-B2C7-D3C226639B9D}" type="pres">
      <dgm:prSet presAssocID="{FB797E9C-81D7-4761-9D67-6A2FBDC153DE}" presName="dotPict_44" presStyleLbl="solidFgAcc1" presStyleIdx="9" presStyleCnt="30"/>
      <dgm:spPr>
        <a:noFill/>
        <a:ln>
          <a:noFill/>
        </a:ln>
      </dgm:spPr>
    </dgm:pt>
    <dgm:pt modelId="{94BD4DE6-B888-4A74-8FB7-DD170711FECE}" type="pres">
      <dgm:prSet presAssocID="{81873D5B-3407-4E3A-A36E-0FF48A150321}" presName="pictA5" presStyleCnt="0"/>
      <dgm:spPr/>
    </dgm:pt>
    <dgm:pt modelId="{54543A09-19C0-4819-BE85-D38282A961ED}" type="pres">
      <dgm:prSet presAssocID="{81873D5B-3407-4E3A-A36E-0FF48A150321}" presName="imageRepeatNode" presStyleLbl="alignNode1" presStyleIdx="4" presStyleCnt="5"/>
      <dgm:spPr/>
    </dgm:pt>
    <dgm:pt modelId="{5B9B90E1-5CE3-49D0-ADF7-D7AE7DF65932}" type="pres">
      <dgm:prSet presAssocID="{81873D5B-3407-4E3A-A36E-0FF48A150321}" presName="fiveDotsPict" presStyleCnt="0"/>
      <dgm:spPr/>
    </dgm:pt>
    <dgm:pt modelId="{602754FF-825C-4695-8AB7-1D6919C00FF4}" type="pres">
      <dgm:prSet presAssocID="{81873D5B-3407-4E3A-A36E-0FF48A150321}" presName="dotPict_51" presStyleLbl="solidFgAcc1" presStyleIdx="10" presStyleCnt="30"/>
      <dgm:spPr>
        <a:noFill/>
        <a:ln>
          <a:noFill/>
        </a:ln>
      </dgm:spPr>
    </dgm:pt>
    <dgm:pt modelId="{9DE98A8D-1B43-4F76-907C-A6FAD918C6A8}" type="pres">
      <dgm:prSet presAssocID="{81873D5B-3407-4E3A-A36E-0FF48A150321}" presName="dotPict_52" presStyleLbl="solidFgAcc1" presStyleIdx="11" presStyleCnt="30"/>
      <dgm:spPr>
        <a:noFill/>
        <a:ln>
          <a:noFill/>
        </a:ln>
      </dgm:spPr>
    </dgm:pt>
    <dgm:pt modelId="{525A8220-DB7D-4E26-9818-4B67E28C80DA}" type="pres">
      <dgm:prSet presAssocID="{81873D5B-3407-4E3A-A36E-0FF48A150321}" presName="dotPict_53" presStyleLbl="solidFgAcc1" presStyleIdx="12" presStyleCnt="30"/>
      <dgm:spPr>
        <a:noFill/>
        <a:ln>
          <a:noFill/>
        </a:ln>
      </dgm:spPr>
    </dgm:pt>
    <dgm:pt modelId="{F2B43CDB-CA1F-4E4E-B20B-21BED1027948}" type="pres">
      <dgm:prSet presAssocID="{81873D5B-3407-4E3A-A36E-0FF48A150321}" presName="dotPict_54" presStyleLbl="solidFgAcc1" presStyleIdx="13" presStyleCnt="30"/>
      <dgm:spPr>
        <a:noFill/>
        <a:ln>
          <a:noFill/>
        </a:ln>
      </dgm:spPr>
    </dgm:pt>
    <dgm:pt modelId="{045EAF07-208E-40C9-AA4B-AAE5D4F66946}" type="pres">
      <dgm:prSet presAssocID="{81873D5B-3407-4E3A-A36E-0FF48A150321}" presName="dotPict_55" presStyleLbl="solidFgAcc1" presStyleIdx="14" presStyleCnt="30"/>
      <dgm:spPr>
        <a:noFill/>
        <a:ln>
          <a:noFill/>
        </a:ln>
      </dgm:spPr>
    </dgm:pt>
    <dgm:pt modelId="{0E103935-DD3D-4C46-B430-84569F1FEC34}" type="pres">
      <dgm:prSet presAssocID="{6A184975-D57C-4A2C-99F4-D355FDCA997A}" presName="txLine" presStyleCnt="0"/>
      <dgm:spPr/>
    </dgm:pt>
    <dgm:pt modelId="{9F77443A-9FAC-4491-9BB3-E08E252BFDC8}" type="pres">
      <dgm:prSet presAssocID="{BD7CF6EF-CC97-4CBE-ABFB-339F4BB03756}" presName="oneDotTx" presStyleCnt="0"/>
      <dgm:spPr/>
    </dgm:pt>
    <dgm:pt modelId="{F277DE8D-2AEE-41BB-95B5-8A0050E4231D}" type="pres">
      <dgm:prSet presAssocID="{BD7CF6EF-CC97-4CBE-ABFB-339F4BB03756}" presName="dotTx_11" presStyleLbl="solidFgAcc1" presStyleIdx="15" presStyleCnt="30"/>
      <dgm:spPr>
        <a:noFill/>
        <a:ln>
          <a:noFill/>
        </a:ln>
      </dgm:spPr>
    </dgm:pt>
    <dgm:pt modelId="{9FB73C2C-3270-4B56-A990-7DD429915507}" type="pres">
      <dgm:prSet presAssocID="{BD7CF6EF-CC97-4CBE-ABFB-339F4BB03756}" presName="Name37" presStyleLbl="revTx" presStyleIdx="0" presStyleCnt="5">
        <dgm:presLayoutVars>
          <dgm:bulletEnabled val="1"/>
        </dgm:presLayoutVars>
      </dgm:prSet>
      <dgm:spPr/>
    </dgm:pt>
    <dgm:pt modelId="{93C64728-F8FA-490E-BF5C-8D8738AD7C04}" type="pres">
      <dgm:prSet presAssocID="{DB8BE96C-CDE9-40EB-A1EB-370E0A900980}" presName="twoDotsTx" presStyleCnt="0"/>
      <dgm:spPr/>
    </dgm:pt>
    <dgm:pt modelId="{B794CFA7-F8BB-4F4C-90A6-31F1979A22CE}" type="pres">
      <dgm:prSet presAssocID="{DB8BE96C-CDE9-40EB-A1EB-370E0A900980}" presName="dotTx_21" presStyleLbl="solidFgAcc1" presStyleIdx="16" presStyleCnt="30"/>
      <dgm:spPr>
        <a:noFill/>
        <a:ln>
          <a:noFill/>
        </a:ln>
      </dgm:spPr>
    </dgm:pt>
    <dgm:pt modelId="{425391D1-0BF4-4935-89C0-BF4815183BDB}" type="pres">
      <dgm:prSet presAssocID="{DB8BE96C-CDE9-40EB-A1EB-370E0A900980}" presName="dotTx_22" presStyleLbl="solidFgAcc1" presStyleIdx="17" presStyleCnt="30"/>
      <dgm:spPr>
        <a:noFill/>
        <a:ln>
          <a:noFill/>
        </a:ln>
      </dgm:spPr>
    </dgm:pt>
    <dgm:pt modelId="{7EDCAEA2-A9FD-4C6C-B20A-7664C4EC5404}" type="pres">
      <dgm:prSet presAssocID="{DB8BE96C-CDE9-40EB-A1EB-370E0A900980}" presName="Name39" presStyleLbl="revTx" presStyleIdx="1" presStyleCnt="5">
        <dgm:presLayoutVars>
          <dgm:bulletEnabled val="1"/>
        </dgm:presLayoutVars>
      </dgm:prSet>
      <dgm:spPr/>
    </dgm:pt>
    <dgm:pt modelId="{0E43650A-3756-4F14-ADA5-5D192BC7AA38}" type="pres">
      <dgm:prSet presAssocID="{AC2E1446-EC9B-4533-B475-ACB423845327}" presName="threeDotsTx" presStyleCnt="0"/>
      <dgm:spPr/>
    </dgm:pt>
    <dgm:pt modelId="{0AFB596C-43C6-445B-BBC4-1E66A94ECF92}" type="pres">
      <dgm:prSet presAssocID="{AC2E1446-EC9B-4533-B475-ACB423845327}" presName="dotTx_31" presStyleLbl="solidFgAcc1" presStyleIdx="18" presStyleCnt="30"/>
      <dgm:spPr>
        <a:noFill/>
        <a:ln>
          <a:noFill/>
        </a:ln>
      </dgm:spPr>
    </dgm:pt>
    <dgm:pt modelId="{E2816338-358F-4A6C-8FAC-90700D44DBC5}" type="pres">
      <dgm:prSet presAssocID="{AC2E1446-EC9B-4533-B475-ACB423845327}" presName="dotTx_32" presStyleLbl="solidFgAcc1" presStyleIdx="19" presStyleCnt="30"/>
      <dgm:spPr>
        <a:noFill/>
        <a:ln>
          <a:noFill/>
        </a:ln>
      </dgm:spPr>
    </dgm:pt>
    <dgm:pt modelId="{D9C7CE9C-43FA-464F-BA1D-C97D9069543D}" type="pres">
      <dgm:prSet presAssocID="{AC2E1446-EC9B-4533-B475-ACB423845327}" presName="dotTx_33" presStyleLbl="solidFgAcc1" presStyleIdx="20" presStyleCnt="30"/>
      <dgm:spPr>
        <a:noFill/>
        <a:ln>
          <a:noFill/>
        </a:ln>
      </dgm:spPr>
    </dgm:pt>
    <dgm:pt modelId="{57C65D38-025B-49EA-9F9D-30219B087661}" type="pres">
      <dgm:prSet presAssocID="{AC2E1446-EC9B-4533-B475-ACB423845327}" presName="Name41" presStyleLbl="revTx" presStyleIdx="2" presStyleCnt="5">
        <dgm:presLayoutVars>
          <dgm:bulletEnabled val="1"/>
        </dgm:presLayoutVars>
      </dgm:prSet>
      <dgm:spPr/>
    </dgm:pt>
    <dgm:pt modelId="{408B627D-AD33-4827-AC4E-D131C8A2BC69}" type="pres">
      <dgm:prSet presAssocID="{974DEA5C-E8CA-463D-AD30-5127369AE669}" presName="fourDotsTx" presStyleCnt="0"/>
      <dgm:spPr/>
    </dgm:pt>
    <dgm:pt modelId="{FC0CFDEF-EB6B-40B7-B156-9463D0C72E18}" type="pres">
      <dgm:prSet presAssocID="{974DEA5C-E8CA-463D-AD30-5127369AE669}" presName="dotTx_41" presStyleLbl="solidFgAcc1" presStyleIdx="21" presStyleCnt="30"/>
      <dgm:spPr>
        <a:noFill/>
        <a:ln>
          <a:noFill/>
        </a:ln>
      </dgm:spPr>
    </dgm:pt>
    <dgm:pt modelId="{CB9D4D9C-B8F2-4588-B79D-BC4BFC22D88E}" type="pres">
      <dgm:prSet presAssocID="{974DEA5C-E8CA-463D-AD30-5127369AE669}" presName="dotTx_42" presStyleLbl="solidFgAcc1" presStyleIdx="22" presStyleCnt="30"/>
      <dgm:spPr>
        <a:noFill/>
        <a:ln>
          <a:noFill/>
        </a:ln>
      </dgm:spPr>
    </dgm:pt>
    <dgm:pt modelId="{0C4F52EB-AD16-4C61-8A5D-CDB2C19473D5}" type="pres">
      <dgm:prSet presAssocID="{974DEA5C-E8CA-463D-AD30-5127369AE669}" presName="dotTx_43" presStyleLbl="solidFgAcc1" presStyleIdx="23" presStyleCnt="30"/>
      <dgm:spPr>
        <a:noFill/>
        <a:ln>
          <a:noFill/>
        </a:ln>
      </dgm:spPr>
    </dgm:pt>
    <dgm:pt modelId="{181A922D-0902-4904-9107-9F4AD5EA9CF1}" type="pres">
      <dgm:prSet presAssocID="{974DEA5C-E8CA-463D-AD30-5127369AE669}" presName="dotTx_44" presStyleLbl="solidFgAcc1" presStyleIdx="24" presStyleCnt="30"/>
      <dgm:spPr>
        <a:noFill/>
        <a:ln>
          <a:noFill/>
        </a:ln>
      </dgm:spPr>
    </dgm:pt>
    <dgm:pt modelId="{A1BDF5AB-751D-496F-AFAE-A1702A2E3410}" type="pres">
      <dgm:prSet presAssocID="{974DEA5C-E8CA-463D-AD30-5127369AE669}" presName="Name43" presStyleLbl="revTx" presStyleIdx="3" presStyleCnt="5">
        <dgm:presLayoutVars>
          <dgm:bulletEnabled val="1"/>
        </dgm:presLayoutVars>
      </dgm:prSet>
      <dgm:spPr/>
    </dgm:pt>
    <dgm:pt modelId="{2A90B994-F9C7-4E69-B946-B0C35BAFE088}" type="pres">
      <dgm:prSet presAssocID="{310BA603-D90A-49B7-B22E-F76E3FF572AD}" presName="fiveDotsTx" presStyleCnt="0"/>
      <dgm:spPr/>
    </dgm:pt>
    <dgm:pt modelId="{DE1A0015-DF5A-4BB2-B039-E4018D8AC559}" type="pres">
      <dgm:prSet presAssocID="{310BA603-D90A-49B7-B22E-F76E3FF572AD}" presName="dotTx_51" presStyleLbl="solidFgAcc1" presStyleIdx="25" presStyleCnt="30"/>
      <dgm:spPr>
        <a:noFill/>
        <a:ln>
          <a:noFill/>
        </a:ln>
      </dgm:spPr>
    </dgm:pt>
    <dgm:pt modelId="{7CBD8046-3DD1-41E4-BDE6-E4509282F1A5}" type="pres">
      <dgm:prSet presAssocID="{310BA603-D90A-49B7-B22E-F76E3FF572AD}" presName="dotTx_52" presStyleLbl="solidFgAcc1" presStyleIdx="26" presStyleCnt="30"/>
      <dgm:spPr>
        <a:noFill/>
        <a:ln>
          <a:noFill/>
        </a:ln>
      </dgm:spPr>
    </dgm:pt>
    <dgm:pt modelId="{58B67A62-2A98-4D95-B7F0-64FEA5989B68}" type="pres">
      <dgm:prSet presAssocID="{310BA603-D90A-49B7-B22E-F76E3FF572AD}" presName="dotTx_53" presStyleLbl="solidFgAcc1" presStyleIdx="27" presStyleCnt="30"/>
      <dgm:spPr>
        <a:noFill/>
        <a:ln>
          <a:noFill/>
        </a:ln>
      </dgm:spPr>
    </dgm:pt>
    <dgm:pt modelId="{6EF88EFB-9C60-41AA-A33B-E35B6C998064}" type="pres">
      <dgm:prSet presAssocID="{310BA603-D90A-49B7-B22E-F76E3FF572AD}" presName="dotTx_54" presStyleLbl="solidFgAcc1" presStyleIdx="28" presStyleCnt="30"/>
      <dgm:spPr>
        <a:noFill/>
        <a:ln>
          <a:noFill/>
        </a:ln>
      </dgm:spPr>
    </dgm:pt>
    <dgm:pt modelId="{5F4556DD-2D35-42B4-ADC1-4D910B226C80}" type="pres">
      <dgm:prSet presAssocID="{310BA603-D90A-49B7-B22E-F76E3FF572AD}" presName="dotTx_55" presStyleLbl="solidFgAcc1" presStyleIdx="29" presStyleCnt="30"/>
      <dgm:spPr>
        <a:noFill/>
        <a:ln>
          <a:noFill/>
        </a:ln>
      </dgm:spPr>
    </dgm:pt>
    <dgm:pt modelId="{8E21127F-5611-4CE3-B4B8-37977BDC72FF}" type="pres">
      <dgm:prSet presAssocID="{310BA603-D90A-49B7-B22E-F76E3FF572AD}" presName="Name45" presStyleLbl="revTx" presStyleIdx="4" presStyleCnt="5">
        <dgm:presLayoutVars>
          <dgm:bulletEnabled val="1"/>
        </dgm:presLayoutVars>
      </dgm:prSet>
      <dgm:spPr/>
    </dgm:pt>
  </dgm:ptLst>
  <dgm:cxnLst>
    <dgm:cxn modelId="{641BE002-A04D-489C-9F14-94E38A1F618D}" type="presOf" srcId="{BD7CF6EF-CC97-4CBE-ABFB-339F4BB03756}" destId="{9FB73C2C-3270-4B56-A990-7DD429915507}" srcOrd="0" destOrd="0" presId="urn:microsoft.com/office/officeart/2009/3/layout/SpiralPicture"/>
    <dgm:cxn modelId="{B189E910-88B4-4E6D-8403-904338D77B99}" srcId="{6A184975-D57C-4A2C-99F4-D355FDCA997A}" destId="{310BA603-D90A-49B7-B22E-F76E3FF572AD}" srcOrd="4" destOrd="0" parTransId="{7B9657CC-06C1-4FB0-80AB-9CC5D318871C}" sibTransId="{81873D5B-3407-4E3A-A36E-0FF48A150321}"/>
    <dgm:cxn modelId="{8C329F2C-9C4F-42AC-89C4-8583BCDF57CB}" srcId="{6A184975-D57C-4A2C-99F4-D355FDCA997A}" destId="{AC2E1446-EC9B-4533-B475-ACB423845327}" srcOrd="2" destOrd="0" parTransId="{CBE4E7DA-7464-4416-AA83-D007393BB7A4}" sibTransId="{E5EF3E88-4D20-4E23-8CC3-F639A55541EC}"/>
    <dgm:cxn modelId="{29232732-F167-4384-B6A2-015A1C5C3801}" type="presOf" srcId="{DB8BE96C-CDE9-40EB-A1EB-370E0A900980}" destId="{7EDCAEA2-A9FD-4C6C-B20A-7664C4EC5404}" srcOrd="0" destOrd="0" presId="urn:microsoft.com/office/officeart/2009/3/layout/SpiralPicture"/>
    <dgm:cxn modelId="{E75FC93C-7C13-4B1B-87A0-EB2C9EC98E45}" type="presOf" srcId="{05C957AC-EE20-416D-BAE2-ECCD09DBB29A}" destId="{34C02FCC-FC1B-490F-86D7-B5B70607CAA6}" srcOrd="0" destOrd="0" presId="urn:microsoft.com/office/officeart/2009/3/layout/SpiralPicture"/>
    <dgm:cxn modelId="{83E0F567-D089-458C-B19B-850F6C833174}" type="presOf" srcId="{81873D5B-3407-4E3A-A36E-0FF48A150321}" destId="{54543A09-19C0-4819-BE85-D38282A961ED}" srcOrd="0" destOrd="0" presId="urn:microsoft.com/office/officeart/2009/3/layout/SpiralPicture"/>
    <dgm:cxn modelId="{D99D0671-ABF7-498F-BBF7-3331928447C0}" type="presOf" srcId="{83136A73-E883-48A7-86D5-E6E24D7718E5}" destId="{AF97DA49-1FA5-4718-BF8B-190ADF3A9284}" srcOrd="0" destOrd="0" presId="urn:microsoft.com/office/officeart/2009/3/layout/SpiralPicture"/>
    <dgm:cxn modelId="{55093353-A4E9-4567-BEC7-836CD451A7DA}" type="presOf" srcId="{6A184975-D57C-4A2C-99F4-D355FDCA997A}" destId="{67DCF9E5-B3C4-4F98-A222-FD6E6D98B8BE}" srcOrd="0" destOrd="0" presId="urn:microsoft.com/office/officeart/2009/3/layout/SpiralPicture"/>
    <dgm:cxn modelId="{05ECD27A-F35F-44F8-BC20-E92F1FD250EA}" srcId="{6A184975-D57C-4A2C-99F4-D355FDCA997A}" destId="{BD7CF6EF-CC97-4CBE-ABFB-339F4BB03756}" srcOrd="0" destOrd="0" parTransId="{CEE8F04E-DE8F-4210-AC51-94F29C2C4F9E}" sibTransId="{05C957AC-EE20-416D-BAE2-ECCD09DBB29A}"/>
    <dgm:cxn modelId="{CB5B2D87-1688-4290-B1A4-DDDE4204AB7E}" type="presOf" srcId="{E5EF3E88-4D20-4E23-8CC3-F639A55541EC}" destId="{1CF00310-27DD-4D75-948E-4DB0F066E872}" srcOrd="0" destOrd="0" presId="urn:microsoft.com/office/officeart/2009/3/layout/SpiralPicture"/>
    <dgm:cxn modelId="{601D46A5-7E9C-4BBF-BF27-B691ADA530F2}" srcId="{6A184975-D57C-4A2C-99F4-D355FDCA997A}" destId="{DB8BE96C-CDE9-40EB-A1EB-370E0A900980}" srcOrd="1" destOrd="0" parTransId="{2526DD4E-217D-4F3C-8A84-149E917A5581}" sibTransId="{83136A73-E883-48A7-86D5-E6E24D7718E5}"/>
    <dgm:cxn modelId="{86D2D5B9-66D5-413D-AD27-3CF1F969C32C}" type="presOf" srcId="{974DEA5C-E8CA-463D-AD30-5127369AE669}" destId="{A1BDF5AB-751D-496F-AFAE-A1702A2E3410}" srcOrd="0" destOrd="0" presId="urn:microsoft.com/office/officeart/2009/3/layout/SpiralPicture"/>
    <dgm:cxn modelId="{0B548FC4-42B5-42A5-AD34-15F771746FDF}" type="presOf" srcId="{FB797E9C-81D7-4761-9D67-6A2FBDC153DE}" destId="{48ADEB11-2764-4948-BEC1-94496E150194}" srcOrd="0" destOrd="0" presId="urn:microsoft.com/office/officeart/2009/3/layout/SpiralPicture"/>
    <dgm:cxn modelId="{29F679DD-A6C1-4B41-BB4C-F9253D1BAF17}" type="presOf" srcId="{310BA603-D90A-49B7-B22E-F76E3FF572AD}" destId="{8E21127F-5611-4CE3-B4B8-37977BDC72FF}" srcOrd="0" destOrd="0" presId="urn:microsoft.com/office/officeart/2009/3/layout/SpiralPicture"/>
    <dgm:cxn modelId="{03A7E5DE-7E1D-4A12-BBEF-8EE1DAEC8BF0}" type="presOf" srcId="{AC2E1446-EC9B-4533-B475-ACB423845327}" destId="{57C65D38-025B-49EA-9F9D-30219B087661}" srcOrd="0" destOrd="0" presId="urn:microsoft.com/office/officeart/2009/3/layout/SpiralPicture"/>
    <dgm:cxn modelId="{A0D1F1E3-5183-4E2A-8D27-EF8A35E7791A}" srcId="{6A184975-D57C-4A2C-99F4-D355FDCA997A}" destId="{974DEA5C-E8CA-463D-AD30-5127369AE669}" srcOrd="3" destOrd="0" parTransId="{373F5123-EAD3-486D-BF78-0AFB341DCF44}" sibTransId="{FB797E9C-81D7-4761-9D67-6A2FBDC153DE}"/>
    <dgm:cxn modelId="{C02B7A0E-1011-42A4-9246-F22A45E4C59A}" type="presParOf" srcId="{67DCF9E5-B3C4-4F98-A222-FD6E6D98B8BE}" destId="{EB5D3D89-6363-4DDB-AAC8-7B94BD9D5B0F}" srcOrd="0" destOrd="0" presId="urn:microsoft.com/office/officeart/2009/3/layout/SpiralPicture"/>
    <dgm:cxn modelId="{E45D754A-19DE-4415-8125-2EEF576A7DA4}" type="presParOf" srcId="{EB5D3D89-6363-4DDB-AAC8-7B94BD9D5B0F}" destId="{DEC46050-8613-4BC7-8B7B-DCA3CAF30EB9}" srcOrd="0" destOrd="0" presId="urn:microsoft.com/office/officeart/2009/3/layout/SpiralPicture"/>
    <dgm:cxn modelId="{D1B885E7-5DFF-4A51-AD53-58A665BBF36F}" type="presParOf" srcId="{EB5D3D89-6363-4DDB-AAC8-7B94BD9D5B0F}" destId="{681849BE-5B06-41B8-A265-0826DD1F27F2}" srcOrd="1" destOrd="0" presId="urn:microsoft.com/office/officeart/2009/3/layout/SpiralPicture"/>
    <dgm:cxn modelId="{5010F891-797F-42A0-9104-4B786177321C}" type="presParOf" srcId="{EB5D3D89-6363-4DDB-AAC8-7B94BD9D5B0F}" destId="{C47739CC-67FC-46EB-B8EA-C1671660C318}" srcOrd="2" destOrd="0" presId="urn:microsoft.com/office/officeart/2009/3/layout/SpiralPicture"/>
    <dgm:cxn modelId="{58A4026F-0370-40A2-9020-546AE77E48DE}" type="presParOf" srcId="{C47739CC-67FC-46EB-B8EA-C1671660C318}" destId="{34C02FCC-FC1B-490F-86D7-B5B70607CAA6}" srcOrd="0" destOrd="0" presId="urn:microsoft.com/office/officeart/2009/3/layout/SpiralPicture"/>
    <dgm:cxn modelId="{8E5683A5-97CD-4114-A0CB-E4B1FD511927}" type="presParOf" srcId="{EB5D3D89-6363-4DDB-AAC8-7B94BD9D5B0F}" destId="{39313FC4-06DF-4093-B843-C87B142C69CA}" srcOrd="3" destOrd="0" presId="urn:microsoft.com/office/officeart/2009/3/layout/SpiralPicture"/>
    <dgm:cxn modelId="{9F92601B-9EF4-4968-858B-9464934CB097}" type="presParOf" srcId="{39313FC4-06DF-4093-B843-C87B142C69CA}" destId="{EEDA5A87-BB2F-47E7-86F8-BA4E871E636C}" srcOrd="0" destOrd="0" presId="urn:microsoft.com/office/officeart/2009/3/layout/SpiralPicture"/>
    <dgm:cxn modelId="{A5B79159-064B-49E9-8D55-0D5B53D058F5}" type="presParOf" srcId="{EB5D3D89-6363-4DDB-AAC8-7B94BD9D5B0F}" destId="{5A1C253F-7E43-47BF-B912-B6596FD1B017}" srcOrd="4" destOrd="0" presId="urn:microsoft.com/office/officeart/2009/3/layout/SpiralPicture"/>
    <dgm:cxn modelId="{93AB322B-2612-48BB-9A9D-2E3A630792D1}" type="presParOf" srcId="{5A1C253F-7E43-47BF-B912-B6596FD1B017}" destId="{AF97DA49-1FA5-4718-BF8B-190ADF3A9284}" srcOrd="0" destOrd="0" presId="urn:microsoft.com/office/officeart/2009/3/layout/SpiralPicture"/>
    <dgm:cxn modelId="{4030BF74-9C67-44B7-8F91-CAD21600F1D0}" type="presParOf" srcId="{EB5D3D89-6363-4DDB-AAC8-7B94BD9D5B0F}" destId="{03F1DCA9-25ED-44D1-A16F-18773768FC7C}" srcOrd="5" destOrd="0" presId="urn:microsoft.com/office/officeart/2009/3/layout/SpiralPicture"/>
    <dgm:cxn modelId="{92D375E2-F597-4DF9-BEA9-D23CD72874B5}" type="presParOf" srcId="{03F1DCA9-25ED-44D1-A16F-18773768FC7C}" destId="{6364E4BE-C7A0-4CC5-A525-FC9B0ADAA077}" srcOrd="0" destOrd="0" presId="urn:microsoft.com/office/officeart/2009/3/layout/SpiralPicture"/>
    <dgm:cxn modelId="{14AE5E2B-ED9A-4FAD-8547-FB9D9576FCE9}" type="presParOf" srcId="{03F1DCA9-25ED-44D1-A16F-18773768FC7C}" destId="{0D6F7856-6CE6-4890-9D75-E2117169F9BA}" srcOrd="1" destOrd="0" presId="urn:microsoft.com/office/officeart/2009/3/layout/SpiralPicture"/>
    <dgm:cxn modelId="{05A1B7C4-CB74-4CE0-A2DC-682A99B94EE2}" type="presParOf" srcId="{EB5D3D89-6363-4DDB-AAC8-7B94BD9D5B0F}" destId="{F260F8D8-AEBE-4F37-A729-3ED7DD224164}" srcOrd="6" destOrd="0" presId="urn:microsoft.com/office/officeart/2009/3/layout/SpiralPicture"/>
    <dgm:cxn modelId="{0E905C77-F3C3-41D8-BF1C-7F8AEB333094}" type="presParOf" srcId="{F260F8D8-AEBE-4F37-A729-3ED7DD224164}" destId="{1CF00310-27DD-4D75-948E-4DB0F066E872}" srcOrd="0" destOrd="0" presId="urn:microsoft.com/office/officeart/2009/3/layout/SpiralPicture"/>
    <dgm:cxn modelId="{60A2E766-9E99-4400-BFF0-AC48EA1CA1A0}" type="presParOf" srcId="{EB5D3D89-6363-4DDB-AAC8-7B94BD9D5B0F}" destId="{7E3F1A1B-EE7A-4ACE-88B6-F39818CC5EC8}" srcOrd="7" destOrd="0" presId="urn:microsoft.com/office/officeart/2009/3/layout/SpiralPicture"/>
    <dgm:cxn modelId="{5C2158E4-24D6-4BFF-B861-78ECA1278447}" type="presParOf" srcId="{7E3F1A1B-EE7A-4ACE-88B6-F39818CC5EC8}" destId="{0D8A719A-9E51-4128-8428-CF178AC5B7D9}" srcOrd="0" destOrd="0" presId="urn:microsoft.com/office/officeart/2009/3/layout/SpiralPicture"/>
    <dgm:cxn modelId="{6EC2C959-5D08-46F0-9F92-B5F5B9AD2EFD}" type="presParOf" srcId="{7E3F1A1B-EE7A-4ACE-88B6-F39818CC5EC8}" destId="{18352F0B-E101-435F-A14B-727B30B4C575}" srcOrd="1" destOrd="0" presId="urn:microsoft.com/office/officeart/2009/3/layout/SpiralPicture"/>
    <dgm:cxn modelId="{B8B8A5A7-0F84-448D-9564-6A5E2E23E042}" type="presParOf" srcId="{7E3F1A1B-EE7A-4ACE-88B6-F39818CC5EC8}" destId="{2080E64A-A41C-4E24-8522-2C5CCB89EB8D}" srcOrd="2" destOrd="0" presId="urn:microsoft.com/office/officeart/2009/3/layout/SpiralPicture"/>
    <dgm:cxn modelId="{BC26AB14-4549-4756-8CA1-A8C44F9A5CE7}" type="presParOf" srcId="{EB5D3D89-6363-4DDB-AAC8-7B94BD9D5B0F}" destId="{4FD2565B-BD11-4DC8-8597-997BA2FDADD5}" srcOrd="8" destOrd="0" presId="urn:microsoft.com/office/officeart/2009/3/layout/SpiralPicture"/>
    <dgm:cxn modelId="{EACC5E44-63E1-46BE-A8CC-F823004B75E0}" type="presParOf" srcId="{4FD2565B-BD11-4DC8-8597-997BA2FDADD5}" destId="{48ADEB11-2764-4948-BEC1-94496E150194}" srcOrd="0" destOrd="0" presId="urn:microsoft.com/office/officeart/2009/3/layout/SpiralPicture"/>
    <dgm:cxn modelId="{911CDC95-5BF6-41AC-992C-C494AAE3FBCA}" type="presParOf" srcId="{EB5D3D89-6363-4DDB-AAC8-7B94BD9D5B0F}" destId="{AC7A6C55-9F86-4213-B491-475AF9859438}" srcOrd="9" destOrd="0" presId="urn:microsoft.com/office/officeart/2009/3/layout/SpiralPicture"/>
    <dgm:cxn modelId="{5CE070FB-347E-4086-8679-C0070FE97A26}" type="presParOf" srcId="{AC7A6C55-9F86-4213-B491-475AF9859438}" destId="{DD7443E6-0794-43FE-BB32-7F9B682FC743}" srcOrd="0" destOrd="0" presId="urn:microsoft.com/office/officeart/2009/3/layout/SpiralPicture"/>
    <dgm:cxn modelId="{A1C87C94-D36E-47D4-A26C-D05C929EF43E}" type="presParOf" srcId="{AC7A6C55-9F86-4213-B491-475AF9859438}" destId="{5416352E-73C9-4329-8A07-C66FA9DC2600}" srcOrd="1" destOrd="0" presId="urn:microsoft.com/office/officeart/2009/3/layout/SpiralPicture"/>
    <dgm:cxn modelId="{FED887A6-7090-4DE5-A0DF-22C23FF35E8A}" type="presParOf" srcId="{AC7A6C55-9F86-4213-B491-475AF9859438}" destId="{757B3F18-BD73-4134-A13F-3B6B1F0EEEE8}" srcOrd="2" destOrd="0" presId="urn:microsoft.com/office/officeart/2009/3/layout/SpiralPicture"/>
    <dgm:cxn modelId="{99269022-B3D1-4A3E-A988-6259B2685C6C}" type="presParOf" srcId="{AC7A6C55-9F86-4213-B491-475AF9859438}" destId="{6D398286-EB9C-4393-B2C7-D3C226639B9D}" srcOrd="3" destOrd="0" presId="urn:microsoft.com/office/officeart/2009/3/layout/SpiralPicture"/>
    <dgm:cxn modelId="{91FD918C-645F-40EC-AF56-4A3BF735C368}" type="presParOf" srcId="{EB5D3D89-6363-4DDB-AAC8-7B94BD9D5B0F}" destId="{94BD4DE6-B888-4A74-8FB7-DD170711FECE}" srcOrd="10" destOrd="0" presId="urn:microsoft.com/office/officeart/2009/3/layout/SpiralPicture"/>
    <dgm:cxn modelId="{AB5DF71A-D55B-4E29-86AA-39C93BEE578C}" type="presParOf" srcId="{94BD4DE6-B888-4A74-8FB7-DD170711FECE}" destId="{54543A09-19C0-4819-BE85-D38282A961ED}" srcOrd="0" destOrd="0" presId="urn:microsoft.com/office/officeart/2009/3/layout/SpiralPicture"/>
    <dgm:cxn modelId="{FCED44C0-482B-484E-A283-0B3B41354AE3}" type="presParOf" srcId="{EB5D3D89-6363-4DDB-AAC8-7B94BD9D5B0F}" destId="{5B9B90E1-5CE3-49D0-ADF7-D7AE7DF65932}" srcOrd="11" destOrd="0" presId="urn:microsoft.com/office/officeart/2009/3/layout/SpiralPicture"/>
    <dgm:cxn modelId="{527FCB7F-8ECB-4AAD-BC66-40D2493D5D3F}" type="presParOf" srcId="{5B9B90E1-5CE3-49D0-ADF7-D7AE7DF65932}" destId="{602754FF-825C-4695-8AB7-1D6919C00FF4}" srcOrd="0" destOrd="0" presId="urn:microsoft.com/office/officeart/2009/3/layout/SpiralPicture"/>
    <dgm:cxn modelId="{8E60C61C-07B0-4ECE-870E-5FE46488F057}" type="presParOf" srcId="{5B9B90E1-5CE3-49D0-ADF7-D7AE7DF65932}" destId="{9DE98A8D-1B43-4F76-907C-A6FAD918C6A8}" srcOrd="1" destOrd="0" presId="urn:microsoft.com/office/officeart/2009/3/layout/SpiralPicture"/>
    <dgm:cxn modelId="{0966DD63-5650-47EE-AA3E-FA7D6780E3B7}" type="presParOf" srcId="{5B9B90E1-5CE3-49D0-ADF7-D7AE7DF65932}" destId="{525A8220-DB7D-4E26-9818-4B67E28C80DA}" srcOrd="2" destOrd="0" presId="urn:microsoft.com/office/officeart/2009/3/layout/SpiralPicture"/>
    <dgm:cxn modelId="{4D8656BD-8A11-418B-84F0-5FFBBEF0F159}" type="presParOf" srcId="{5B9B90E1-5CE3-49D0-ADF7-D7AE7DF65932}" destId="{F2B43CDB-CA1F-4E4E-B20B-21BED1027948}" srcOrd="3" destOrd="0" presId="urn:microsoft.com/office/officeart/2009/3/layout/SpiralPicture"/>
    <dgm:cxn modelId="{DA74EB05-7501-433E-8383-27BEC8F06B05}" type="presParOf" srcId="{5B9B90E1-5CE3-49D0-ADF7-D7AE7DF65932}" destId="{045EAF07-208E-40C9-AA4B-AAE5D4F66946}" srcOrd="4" destOrd="0" presId="urn:microsoft.com/office/officeart/2009/3/layout/SpiralPicture"/>
    <dgm:cxn modelId="{8D3E5AB4-34EA-478C-B900-A3946CB1FFC3}" type="presParOf" srcId="{67DCF9E5-B3C4-4F98-A222-FD6E6D98B8BE}" destId="{0E103935-DD3D-4C46-B430-84569F1FEC34}" srcOrd="1" destOrd="0" presId="urn:microsoft.com/office/officeart/2009/3/layout/SpiralPicture"/>
    <dgm:cxn modelId="{329E61BE-EDEC-401B-A5DE-CDCF20FEBB8C}" type="presParOf" srcId="{0E103935-DD3D-4C46-B430-84569F1FEC34}" destId="{9F77443A-9FAC-4491-9BB3-E08E252BFDC8}" srcOrd="0" destOrd="0" presId="urn:microsoft.com/office/officeart/2009/3/layout/SpiralPicture"/>
    <dgm:cxn modelId="{A208517C-4877-41DC-BCC6-592F8536593C}" type="presParOf" srcId="{9F77443A-9FAC-4491-9BB3-E08E252BFDC8}" destId="{F277DE8D-2AEE-41BB-95B5-8A0050E4231D}" srcOrd="0" destOrd="0" presId="urn:microsoft.com/office/officeart/2009/3/layout/SpiralPicture"/>
    <dgm:cxn modelId="{0406F631-C2F3-4C49-91D6-67C9323E1453}" type="presParOf" srcId="{0E103935-DD3D-4C46-B430-84569F1FEC34}" destId="{9FB73C2C-3270-4B56-A990-7DD429915507}" srcOrd="1" destOrd="0" presId="urn:microsoft.com/office/officeart/2009/3/layout/SpiralPicture"/>
    <dgm:cxn modelId="{F744B54A-4DF7-40D0-8925-5603CC7D99B5}" type="presParOf" srcId="{0E103935-DD3D-4C46-B430-84569F1FEC34}" destId="{93C64728-F8FA-490E-BF5C-8D8738AD7C04}" srcOrd="2" destOrd="0" presId="urn:microsoft.com/office/officeart/2009/3/layout/SpiralPicture"/>
    <dgm:cxn modelId="{0F2C5238-6988-481F-B963-7B88A4DC6E3B}" type="presParOf" srcId="{93C64728-F8FA-490E-BF5C-8D8738AD7C04}" destId="{B794CFA7-F8BB-4F4C-90A6-31F1979A22CE}" srcOrd="0" destOrd="0" presId="urn:microsoft.com/office/officeart/2009/3/layout/SpiralPicture"/>
    <dgm:cxn modelId="{7DA54365-7DE0-4983-91BD-DED51BDDE5EC}" type="presParOf" srcId="{93C64728-F8FA-490E-BF5C-8D8738AD7C04}" destId="{425391D1-0BF4-4935-89C0-BF4815183BDB}" srcOrd="1" destOrd="0" presId="urn:microsoft.com/office/officeart/2009/3/layout/SpiralPicture"/>
    <dgm:cxn modelId="{D7D3E6A6-59FB-4701-96EB-ABCB058C4BFD}" type="presParOf" srcId="{0E103935-DD3D-4C46-B430-84569F1FEC34}" destId="{7EDCAEA2-A9FD-4C6C-B20A-7664C4EC5404}" srcOrd="3" destOrd="0" presId="urn:microsoft.com/office/officeart/2009/3/layout/SpiralPicture"/>
    <dgm:cxn modelId="{46CB71EE-53B5-4541-A83B-EC300D39F2AF}" type="presParOf" srcId="{0E103935-DD3D-4C46-B430-84569F1FEC34}" destId="{0E43650A-3756-4F14-ADA5-5D192BC7AA38}" srcOrd="4" destOrd="0" presId="urn:microsoft.com/office/officeart/2009/3/layout/SpiralPicture"/>
    <dgm:cxn modelId="{71329062-A530-40DD-AD59-55236F42E6AF}" type="presParOf" srcId="{0E43650A-3756-4F14-ADA5-5D192BC7AA38}" destId="{0AFB596C-43C6-445B-BBC4-1E66A94ECF92}" srcOrd="0" destOrd="0" presId="urn:microsoft.com/office/officeart/2009/3/layout/SpiralPicture"/>
    <dgm:cxn modelId="{BB8C0B96-BF60-4989-B74A-2D57ADA97F48}" type="presParOf" srcId="{0E43650A-3756-4F14-ADA5-5D192BC7AA38}" destId="{E2816338-358F-4A6C-8FAC-90700D44DBC5}" srcOrd="1" destOrd="0" presId="urn:microsoft.com/office/officeart/2009/3/layout/SpiralPicture"/>
    <dgm:cxn modelId="{F0DD96F2-89BF-4A95-A1D1-4058E39EAB42}" type="presParOf" srcId="{0E43650A-3756-4F14-ADA5-5D192BC7AA38}" destId="{D9C7CE9C-43FA-464F-BA1D-C97D9069543D}" srcOrd="2" destOrd="0" presId="urn:microsoft.com/office/officeart/2009/3/layout/SpiralPicture"/>
    <dgm:cxn modelId="{AA07E48F-3DA6-41AE-A629-8465294059D5}" type="presParOf" srcId="{0E103935-DD3D-4C46-B430-84569F1FEC34}" destId="{57C65D38-025B-49EA-9F9D-30219B087661}" srcOrd="5" destOrd="0" presId="urn:microsoft.com/office/officeart/2009/3/layout/SpiralPicture"/>
    <dgm:cxn modelId="{638E383E-D1E8-46DB-B689-5E930B41ACDE}" type="presParOf" srcId="{0E103935-DD3D-4C46-B430-84569F1FEC34}" destId="{408B627D-AD33-4827-AC4E-D131C8A2BC69}" srcOrd="6" destOrd="0" presId="urn:microsoft.com/office/officeart/2009/3/layout/SpiralPicture"/>
    <dgm:cxn modelId="{AF2F193A-7448-4CBE-A930-47C2A9AEB25E}" type="presParOf" srcId="{408B627D-AD33-4827-AC4E-D131C8A2BC69}" destId="{FC0CFDEF-EB6B-40B7-B156-9463D0C72E18}" srcOrd="0" destOrd="0" presId="urn:microsoft.com/office/officeart/2009/3/layout/SpiralPicture"/>
    <dgm:cxn modelId="{605EDE46-9303-4285-A22D-B8F0DEF0080B}" type="presParOf" srcId="{408B627D-AD33-4827-AC4E-D131C8A2BC69}" destId="{CB9D4D9C-B8F2-4588-B79D-BC4BFC22D88E}" srcOrd="1" destOrd="0" presId="urn:microsoft.com/office/officeart/2009/3/layout/SpiralPicture"/>
    <dgm:cxn modelId="{2AC1D265-AF08-421B-A5F1-A5F451C9F80C}" type="presParOf" srcId="{408B627D-AD33-4827-AC4E-D131C8A2BC69}" destId="{0C4F52EB-AD16-4C61-8A5D-CDB2C19473D5}" srcOrd="2" destOrd="0" presId="urn:microsoft.com/office/officeart/2009/3/layout/SpiralPicture"/>
    <dgm:cxn modelId="{181FB94F-5003-490A-92EE-F377AA3D7D4B}" type="presParOf" srcId="{408B627D-AD33-4827-AC4E-D131C8A2BC69}" destId="{181A922D-0902-4904-9107-9F4AD5EA9CF1}" srcOrd="3" destOrd="0" presId="urn:microsoft.com/office/officeart/2009/3/layout/SpiralPicture"/>
    <dgm:cxn modelId="{2402D291-941C-4643-A466-5943D0C320B0}" type="presParOf" srcId="{0E103935-DD3D-4C46-B430-84569F1FEC34}" destId="{A1BDF5AB-751D-496F-AFAE-A1702A2E3410}" srcOrd="7" destOrd="0" presId="urn:microsoft.com/office/officeart/2009/3/layout/SpiralPicture"/>
    <dgm:cxn modelId="{6E92B2E2-4A67-4B3F-9734-57C3F3B88DC7}" type="presParOf" srcId="{0E103935-DD3D-4C46-B430-84569F1FEC34}" destId="{2A90B994-F9C7-4E69-B946-B0C35BAFE088}" srcOrd="8" destOrd="0" presId="urn:microsoft.com/office/officeart/2009/3/layout/SpiralPicture"/>
    <dgm:cxn modelId="{61ABB796-E76B-41E0-A4B3-69EDE387CC24}" type="presParOf" srcId="{2A90B994-F9C7-4E69-B946-B0C35BAFE088}" destId="{DE1A0015-DF5A-4BB2-B039-E4018D8AC559}" srcOrd="0" destOrd="0" presId="urn:microsoft.com/office/officeart/2009/3/layout/SpiralPicture"/>
    <dgm:cxn modelId="{B2C798F5-E3A5-444E-957B-F4502D596381}" type="presParOf" srcId="{2A90B994-F9C7-4E69-B946-B0C35BAFE088}" destId="{7CBD8046-3DD1-41E4-BDE6-E4509282F1A5}" srcOrd="1" destOrd="0" presId="urn:microsoft.com/office/officeart/2009/3/layout/SpiralPicture"/>
    <dgm:cxn modelId="{2ED23B09-4068-47A8-A880-0B0644730A6D}" type="presParOf" srcId="{2A90B994-F9C7-4E69-B946-B0C35BAFE088}" destId="{58B67A62-2A98-4D95-B7F0-64FEA5989B68}" srcOrd="2" destOrd="0" presId="urn:microsoft.com/office/officeart/2009/3/layout/SpiralPicture"/>
    <dgm:cxn modelId="{6F323127-A441-4C05-9DDF-6F1A21EB0EAE}" type="presParOf" srcId="{2A90B994-F9C7-4E69-B946-B0C35BAFE088}" destId="{6EF88EFB-9C60-41AA-A33B-E35B6C998064}" srcOrd="3" destOrd="0" presId="urn:microsoft.com/office/officeart/2009/3/layout/SpiralPicture"/>
    <dgm:cxn modelId="{F23A75BC-EE21-4E0B-B27A-99B4D0A4B843}" type="presParOf" srcId="{2A90B994-F9C7-4E69-B946-B0C35BAFE088}" destId="{5F4556DD-2D35-42B4-ADC1-4D910B226C80}" srcOrd="4" destOrd="0" presId="urn:microsoft.com/office/officeart/2009/3/layout/SpiralPicture"/>
    <dgm:cxn modelId="{17CE8413-5F77-451E-B850-13857E65A97F}" type="presParOf" srcId="{0E103935-DD3D-4C46-B430-84569F1FEC34}" destId="{8E21127F-5611-4CE3-B4B8-37977BDC72FF}" srcOrd="9" destOrd="0" presId="urn:microsoft.com/office/officeart/2009/3/layout/Spiral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2072C3-07E7-415E-9538-B178D5ABEA6D}" type="doc">
      <dgm:prSet loTypeId="urn:microsoft.com/office/officeart/2008/layout/HexagonCluster" loCatId="pictur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124198C0-A20F-4EAF-9E42-9315369A6D20}">
      <dgm:prSet phldrT="[Testo]" custT="1"/>
      <dgm:spPr/>
      <dgm:t>
        <a:bodyPr/>
        <a:lstStyle/>
        <a:p>
          <a:r>
            <a:rPr lang="it-IT" sz="1400" b="1"/>
            <a:t>Gestionali</a:t>
          </a:r>
          <a:endParaRPr lang="it-IT" sz="1400" b="1" dirty="0"/>
        </a:p>
      </dgm:t>
    </dgm:pt>
    <dgm:pt modelId="{A061A960-3784-440E-A83C-2661E282AF84}" type="parTrans" cxnId="{57C957FE-A7E7-4967-B171-8045AF858A09}">
      <dgm:prSet/>
      <dgm:spPr/>
      <dgm:t>
        <a:bodyPr/>
        <a:lstStyle/>
        <a:p>
          <a:endParaRPr lang="it-IT"/>
        </a:p>
      </dgm:t>
    </dgm:pt>
    <dgm:pt modelId="{1DF42352-BB75-4B9C-99D9-B4345B89F451}" type="sibTrans" cxnId="{57C957FE-A7E7-4967-B171-8045AF858A09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CA5DA00B-36EA-4C40-B544-C35B63E5CD74}">
      <dgm:prSet phldrT="[Testo]" custT="1"/>
      <dgm:spPr/>
      <dgm:t>
        <a:bodyPr/>
        <a:lstStyle/>
        <a:p>
          <a:r>
            <a:rPr lang="it-IT" sz="1200" b="1"/>
            <a:t>Analisi e progettazione</a:t>
          </a:r>
          <a:endParaRPr lang="it-IT" sz="1200" b="1" dirty="0"/>
        </a:p>
      </dgm:t>
    </dgm:pt>
    <dgm:pt modelId="{D35BB0D5-0761-4A68-9416-7F03383C803D}" type="parTrans" cxnId="{0DC2EF89-277E-4CDF-9B6C-19A30F2EC149}">
      <dgm:prSet/>
      <dgm:spPr/>
      <dgm:t>
        <a:bodyPr/>
        <a:lstStyle/>
        <a:p>
          <a:endParaRPr lang="it-IT"/>
        </a:p>
      </dgm:t>
    </dgm:pt>
    <dgm:pt modelId="{45C1D55F-CA2D-413F-995F-B0E7938DB825}" type="sibTrans" cxnId="{0DC2EF89-277E-4CDF-9B6C-19A30F2EC149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56A561E3-857F-4B26-8016-37349B6C8FFB}">
      <dgm:prSet phldrT="[Testo]" custT="1"/>
      <dgm:spPr/>
      <dgm:t>
        <a:bodyPr/>
        <a:lstStyle/>
        <a:p>
          <a:r>
            <a:rPr lang="it-IT" sz="1400" b="1" dirty="0"/>
            <a:t>E-commerce</a:t>
          </a:r>
        </a:p>
      </dgm:t>
    </dgm:pt>
    <dgm:pt modelId="{25A64158-F65A-4A0D-9B01-D9EBF69BA503}" type="parTrans" cxnId="{E325DCD0-0CE5-406B-A104-FFB0F63209B2}">
      <dgm:prSet/>
      <dgm:spPr/>
      <dgm:t>
        <a:bodyPr/>
        <a:lstStyle/>
        <a:p>
          <a:endParaRPr lang="it-IT"/>
        </a:p>
      </dgm:t>
    </dgm:pt>
    <dgm:pt modelId="{BD1C3F48-1B58-4BEA-8E92-BDFC952088A6}" type="sibTrans" cxnId="{E325DCD0-0CE5-406B-A104-FFB0F63209B2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F756D5AD-9284-4D4E-9706-262CDEA440F7}">
      <dgm:prSet phldrT="[Testo]" custT="1"/>
      <dgm:spPr/>
      <dgm:t>
        <a:bodyPr/>
        <a:lstStyle/>
        <a:p>
          <a:r>
            <a:rPr lang="it-IT" sz="1400" b="1" dirty="0"/>
            <a:t>Mobile</a:t>
          </a:r>
        </a:p>
      </dgm:t>
    </dgm:pt>
    <dgm:pt modelId="{C139B6EF-D948-4D66-89D8-0CD06CD2D6EE}" type="parTrans" cxnId="{DBDFD928-2F20-4F0D-B7F9-A3F458B74FB2}">
      <dgm:prSet/>
      <dgm:spPr/>
      <dgm:t>
        <a:bodyPr/>
        <a:lstStyle/>
        <a:p>
          <a:endParaRPr lang="it-IT"/>
        </a:p>
      </dgm:t>
    </dgm:pt>
    <dgm:pt modelId="{EC273D62-6B9C-4493-96B2-13BD996E1D3B}" type="sibTrans" cxnId="{DBDFD928-2F20-4F0D-B7F9-A3F458B74FB2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6F7A8DA7-4169-4F4F-9BBD-9B331A5F613B}">
      <dgm:prSet phldrT="[Testo]" custT="1"/>
      <dgm:spPr/>
      <dgm:t>
        <a:bodyPr/>
        <a:lstStyle/>
        <a:p>
          <a:r>
            <a:rPr lang="it-IT" sz="1400" b="1" dirty="0"/>
            <a:t>Gestione reti di computer</a:t>
          </a:r>
        </a:p>
      </dgm:t>
    </dgm:pt>
    <dgm:pt modelId="{CD031730-9D5A-4E38-896E-A09D210A21B3}" type="parTrans" cxnId="{20FB1F4E-38EA-4780-89AD-6FB2786FAFBE}">
      <dgm:prSet/>
      <dgm:spPr/>
      <dgm:t>
        <a:bodyPr/>
        <a:lstStyle/>
        <a:p>
          <a:endParaRPr lang="it-IT"/>
        </a:p>
      </dgm:t>
    </dgm:pt>
    <dgm:pt modelId="{F009B2E0-3B91-45E8-AC43-C48E8258A0D5}" type="sibTrans" cxnId="{20FB1F4E-38EA-4780-89AD-6FB2786FAFBE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E608367D-EFFD-4AF2-A354-C988475EC019}">
      <dgm:prSet phldrT="[Testo]" custT="1"/>
      <dgm:spPr/>
      <dgm:t>
        <a:bodyPr/>
        <a:lstStyle/>
        <a:p>
          <a:r>
            <a:rPr lang="it-IT" sz="1400" b="1" dirty="0"/>
            <a:t>Web</a:t>
          </a:r>
        </a:p>
      </dgm:t>
    </dgm:pt>
    <dgm:pt modelId="{BA6668F6-5AAB-4D0C-9A5B-EEBBEDFD89AF}" type="sibTrans" cxnId="{6C0C6C70-F9FA-4F63-8A50-6304F159CF4F}">
      <dgm:prSet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8C76DEB9-E459-4615-BE49-7F6B6AA013BC}" type="parTrans" cxnId="{6C0C6C70-F9FA-4F63-8A50-6304F159CF4F}">
      <dgm:prSet/>
      <dgm:spPr/>
      <dgm:t>
        <a:bodyPr/>
        <a:lstStyle/>
        <a:p>
          <a:endParaRPr lang="it-IT"/>
        </a:p>
      </dgm:t>
    </dgm:pt>
    <dgm:pt modelId="{7F8FACEB-27F4-42CF-B202-DB3FB3D8060C}">
      <dgm:prSet phldrT="[Testo]" custT="1"/>
      <dgm:spPr/>
      <dgm:t>
        <a:bodyPr/>
        <a:lstStyle/>
        <a:p>
          <a:r>
            <a:rPr lang="it-IT" sz="1400" b="1"/>
            <a:t>Gaming</a:t>
          </a:r>
          <a:endParaRPr lang="it-IT" sz="1400" b="1" dirty="0"/>
        </a:p>
      </dgm:t>
    </dgm:pt>
    <dgm:pt modelId="{728EABB6-2AF7-4900-8F1E-DF59F2DE582B}" type="parTrans" cxnId="{64C5C93F-BC97-4EF6-9A77-E1F306EC3D9C}">
      <dgm:prSet/>
      <dgm:spPr/>
      <dgm:t>
        <a:bodyPr/>
        <a:lstStyle/>
        <a:p>
          <a:endParaRPr lang="en-US"/>
        </a:p>
      </dgm:t>
    </dgm:pt>
    <dgm:pt modelId="{00EE2848-8431-4E80-8609-01825233B954}" type="sibTrans" cxnId="{64C5C93F-BC97-4EF6-9A77-E1F306EC3D9C}">
      <dgm:prSet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F1C780DE-CB04-4BC8-9AB6-4FEAD969C21B}" type="pres">
      <dgm:prSet presAssocID="{9A2072C3-07E7-415E-9538-B178D5ABEA6D}" presName="Name0" presStyleCnt="0">
        <dgm:presLayoutVars>
          <dgm:chMax val="21"/>
          <dgm:chPref val="21"/>
        </dgm:presLayoutVars>
      </dgm:prSet>
      <dgm:spPr/>
    </dgm:pt>
    <dgm:pt modelId="{8EC72826-B54C-445F-8DE8-2090F5515BF2}" type="pres">
      <dgm:prSet presAssocID="{124198C0-A20F-4EAF-9E42-9315369A6D20}" presName="text1" presStyleCnt="0"/>
      <dgm:spPr/>
    </dgm:pt>
    <dgm:pt modelId="{AA3437DF-4B4D-4602-82F5-EAC3F2A802EA}" type="pres">
      <dgm:prSet presAssocID="{124198C0-A20F-4EAF-9E42-9315369A6D20}" presName="textRepeatNode" presStyleLbl="alignNode1" presStyleIdx="0" presStyleCnt="7">
        <dgm:presLayoutVars>
          <dgm:chMax val="0"/>
          <dgm:chPref val="0"/>
          <dgm:bulletEnabled val="1"/>
        </dgm:presLayoutVars>
      </dgm:prSet>
      <dgm:spPr/>
    </dgm:pt>
    <dgm:pt modelId="{81E512C2-EEBE-4739-84F2-516E2066E97A}" type="pres">
      <dgm:prSet presAssocID="{124198C0-A20F-4EAF-9E42-9315369A6D20}" presName="textaccent1" presStyleCnt="0"/>
      <dgm:spPr/>
    </dgm:pt>
    <dgm:pt modelId="{9CC19B7A-2ED4-4779-8F65-F57AB07EEA3C}" type="pres">
      <dgm:prSet presAssocID="{124198C0-A20F-4EAF-9E42-9315369A6D20}" presName="accentRepeatNode" presStyleLbl="solidAlignAcc1" presStyleIdx="0" presStyleCnt="14"/>
      <dgm:spPr/>
    </dgm:pt>
    <dgm:pt modelId="{CF64968C-A73E-41D5-9331-BF1CEB4B8485}" type="pres">
      <dgm:prSet presAssocID="{1DF42352-BB75-4B9C-99D9-B4345B89F451}" presName="image1" presStyleCnt="0"/>
      <dgm:spPr/>
    </dgm:pt>
    <dgm:pt modelId="{B513FDDD-BF04-4B51-92B7-9EA6D9C43B87}" type="pres">
      <dgm:prSet presAssocID="{1DF42352-BB75-4B9C-99D9-B4345B89F451}" presName="imageRepeatNode" presStyleLbl="alignAcc1" presStyleIdx="0" presStyleCnt="7"/>
      <dgm:spPr/>
    </dgm:pt>
    <dgm:pt modelId="{D7D2113C-B617-4F84-8D7D-01E192A79DC5}" type="pres">
      <dgm:prSet presAssocID="{1DF42352-BB75-4B9C-99D9-B4345B89F451}" presName="imageaccent1" presStyleCnt="0"/>
      <dgm:spPr/>
    </dgm:pt>
    <dgm:pt modelId="{5124909F-F939-43FA-AD73-7DF40E7F75A4}" type="pres">
      <dgm:prSet presAssocID="{1DF42352-BB75-4B9C-99D9-B4345B89F451}" presName="accentRepeatNode" presStyleLbl="solidAlignAcc1" presStyleIdx="1" presStyleCnt="14"/>
      <dgm:spPr/>
    </dgm:pt>
    <dgm:pt modelId="{F89E39BB-FDFD-4EFC-A33A-4D26844A5B9F}" type="pres">
      <dgm:prSet presAssocID="{CA5DA00B-36EA-4C40-B544-C35B63E5CD74}" presName="text2" presStyleCnt="0"/>
      <dgm:spPr/>
    </dgm:pt>
    <dgm:pt modelId="{4DC9F35B-E4D7-4215-A842-4BBC75FA70F0}" type="pres">
      <dgm:prSet presAssocID="{CA5DA00B-36EA-4C40-B544-C35B63E5CD74}" presName="textRepeatNode" presStyleLbl="alignNode1" presStyleIdx="1" presStyleCnt="7">
        <dgm:presLayoutVars>
          <dgm:chMax val="0"/>
          <dgm:chPref val="0"/>
          <dgm:bulletEnabled val="1"/>
        </dgm:presLayoutVars>
      </dgm:prSet>
      <dgm:spPr/>
    </dgm:pt>
    <dgm:pt modelId="{25899016-C9BA-406E-964B-B8F99451C511}" type="pres">
      <dgm:prSet presAssocID="{CA5DA00B-36EA-4C40-B544-C35B63E5CD74}" presName="textaccent2" presStyleCnt="0"/>
      <dgm:spPr/>
    </dgm:pt>
    <dgm:pt modelId="{BE8A9301-7D6E-44E6-ABE0-F8320B70DB19}" type="pres">
      <dgm:prSet presAssocID="{CA5DA00B-36EA-4C40-B544-C35B63E5CD74}" presName="accentRepeatNode" presStyleLbl="solidAlignAcc1" presStyleIdx="2" presStyleCnt="14"/>
      <dgm:spPr/>
    </dgm:pt>
    <dgm:pt modelId="{43E9680D-45E7-416E-BCA9-9FCF2C079AD1}" type="pres">
      <dgm:prSet presAssocID="{45C1D55F-CA2D-413F-995F-B0E7938DB825}" presName="image2" presStyleCnt="0"/>
      <dgm:spPr/>
    </dgm:pt>
    <dgm:pt modelId="{00819249-24FB-412F-AEAE-57BE19269CEB}" type="pres">
      <dgm:prSet presAssocID="{45C1D55F-CA2D-413F-995F-B0E7938DB825}" presName="imageRepeatNode" presStyleLbl="alignAcc1" presStyleIdx="1" presStyleCnt="7"/>
      <dgm:spPr/>
    </dgm:pt>
    <dgm:pt modelId="{2F081EBC-EF2E-4492-9C33-EAA12C8058EA}" type="pres">
      <dgm:prSet presAssocID="{45C1D55F-CA2D-413F-995F-B0E7938DB825}" presName="imageaccent2" presStyleCnt="0"/>
      <dgm:spPr/>
    </dgm:pt>
    <dgm:pt modelId="{DA112301-F790-4C1D-AD5A-AAA17A0B16E3}" type="pres">
      <dgm:prSet presAssocID="{45C1D55F-CA2D-413F-995F-B0E7938DB825}" presName="accentRepeatNode" presStyleLbl="solidAlignAcc1" presStyleIdx="3" presStyleCnt="14"/>
      <dgm:spPr/>
    </dgm:pt>
    <dgm:pt modelId="{6EC05014-B6B9-4DE5-B28F-D2909AEFA2BF}" type="pres">
      <dgm:prSet presAssocID="{56A561E3-857F-4B26-8016-37349B6C8FFB}" presName="text3" presStyleCnt="0"/>
      <dgm:spPr/>
    </dgm:pt>
    <dgm:pt modelId="{97B52BC3-772F-4BC6-91C9-A4D77341199F}" type="pres">
      <dgm:prSet presAssocID="{56A561E3-857F-4B26-8016-37349B6C8FFB}" presName="textRepeatNode" presStyleLbl="alignNode1" presStyleIdx="2" presStyleCnt="7">
        <dgm:presLayoutVars>
          <dgm:chMax val="0"/>
          <dgm:chPref val="0"/>
          <dgm:bulletEnabled val="1"/>
        </dgm:presLayoutVars>
      </dgm:prSet>
      <dgm:spPr/>
    </dgm:pt>
    <dgm:pt modelId="{437D809F-E1BC-44C0-B04A-04892EC4C31C}" type="pres">
      <dgm:prSet presAssocID="{56A561E3-857F-4B26-8016-37349B6C8FFB}" presName="textaccent3" presStyleCnt="0"/>
      <dgm:spPr/>
    </dgm:pt>
    <dgm:pt modelId="{84152A14-5942-4F4C-AAB3-CD446C23D4B1}" type="pres">
      <dgm:prSet presAssocID="{56A561E3-857F-4B26-8016-37349B6C8FFB}" presName="accentRepeatNode" presStyleLbl="solidAlignAcc1" presStyleIdx="4" presStyleCnt="14"/>
      <dgm:spPr/>
    </dgm:pt>
    <dgm:pt modelId="{E9FD0D4A-0D43-41A3-B539-426ABE6E84C4}" type="pres">
      <dgm:prSet presAssocID="{BD1C3F48-1B58-4BEA-8E92-BDFC952088A6}" presName="image3" presStyleCnt="0"/>
      <dgm:spPr/>
    </dgm:pt>
    <dgm:pt modelId="{9C266E34-123A-416D-955F-28DFBE695B98}" type="pres">
      <dgm:prSet presAssocID="{BD1C3F48-1B58-4BEA-8E92-BDFC952088A6}" presName="imageRepeatNode" presStyleLbl="alignAcc1" presStyleIdx="2" presStyleCnt="7"/>
      <dgm:spPr/>
    </dgm:pt>
    <dgm:pt modelId="{EA9A24C8-7E88-45BB-A9B5-1B22E6EE4B5A}" type="pres">
      <dgm:prSet presAssocID="{BD1C3F48-1B58-4BEA-8E92-BDFC952088A6}" presName="imageaccent3" presStyleCnt="0"/>
      <dgm:spPr/>
    </dgm:pt>
    <dgm:pt modelId="{83C6FFD9-DDCB-4D23-83D8-FE442B13E808}" type="pres">
      <dgm:prSet presAssocID="{BD1C3F48-1B58-4BEA-8E92-BDFC952088A6}" presName="accentRepeatNode" presStyleLbl="solidAlignAcc1" presStyleIdx="5" presStyleCnt="14"/>
      <dgm:spPr/>
    </dgm:pt>
    <dgm:pt modelId="{8E26568C-8FE4-47CF-96D2-8EDDDA15C75B}" type="pres">
      <dgm:prSet presAssocID="{F756D5AD-9284-4D4E-9706-262CDEA440F7}" presName="text4" presStyleCnt="0"/>
      <dgm:spPr/>
    </dgm:pt>
    <dgm:pt modelId="{5B8E7D55-69B0-4011-85F3-290877A10465}" type="pres">
      <dgm:prSet presAssocID="{F756D5AD-9284-4D4E-9706-262CDEA440F7}" presName="textRepeatNode" presStyleLbl="alignNode1" presStyleIdx="3" presStyleCnt="7">
        <dgm:presLayoutVars>
          <dgm:chMax val="0"/>
          <dgm:chPref val="0"/>
          <dgm:bulletEnabled val="1"/>
        </dgm:presLayoutVars>
      </dgm:prSet>
      <dgm:spPr/>
    </dgm:pt>
    <dgm:pt modelId="{8059E55E-A89D-4B5A-ADFB-47B56256CA76}" type="pres">
      <dgm:prSet presAssocID="{F756D5AD-9284-4D4E-9706-262CDEA440F7}" presName="textaccent4" presStyleCnt="0"/>
      <dgm:spPr/>
    </dgm:pt>
    <dgm:pt modelId="{8F3734CF-EA5A-4DF2-83BA-65B02A35C212}" type="pres">
      <dgm:prSet presAssocID="{F756D5AD-9284-4D4E-9706-262CDEA440F7}" presName="accentRepeatNode" presStyleLbl="solidAlignAcc1" presStyleIdx="6" presStyleCnt="14"/>
      <dgm:spPr/>
    </dgm:pt>
    <dgm:pt modelId="{D45E91EF-A7BA-4BFE-9797-5A74E97D0ED2}" type="pres">
      <dgm:prSet presAssocID="{EC273D62-6B9C-4493-96B2-13BD996E1D3B}" presName="image4" presStyleCnt="0"/>
      <dgm:spPr/>
    </dgm:pt>
    <dgm:pt modelId="{4A033707-6FB4-4E76-93E7-E780E7BC475B}" type="pres">
      <dgm:prSet presAssocID="{EC273D62-6B9C-4493-96B2-13BD996E1D3B}" presName="imageRepeatNode" presStyleLbl="alignAcc1" presStyleIdx="3" presStyleCnt="7"/>
      <dgm:spPr/>
    </dgm:pt>
    <dgm:pt modelId="{A5609588-A094-4B60-9D2D-B9A59A81FE91}" type="pres">
      <dgm:prSet presAssocID="{EC273D62-6B9C-4493-96B2-13BD996E1D3B}" presName="imageaccent4" presStyleCnt="0"/>
      <dgm:spPr/>
    </dgm:pt>
    <dgm:pt modelId="{DCAD0EEC-DF8E-48C9-8678-FCAAC9EB44FB}" type="pres">
      <dgm:prSet presAssocID="{EC273D62-6B9C-4493-96B2-13BD996E1D3B}" presName="accentRepeatNode" presStyleLbl="solidAlignAcc1" presStyleIdx="7" presStyleCnt="14"/>
      <dgm:spPr/>
    </dgm:pt>
    <dgm:pt modelId="{ADDEFE78-56A2-4833-9D1F-635FAC91FEE6}" type="pres">
      <dgm:prSet presAssocID="{6F7A8DA7-4169-4F4F-9BBD-9B331A5F613B}" presName="text5" presStyleCnt="0"/>
      <dgm:spPr/>
    </dgm:pt>
    <dgm:pt modelId="{6F78C5EE-B9A4-48F8-B58D-502FA6B1B475}" type="pres">
      <dgm:prSet presAssocID="{6F7A8DA7-4169-4F4F-9BBD-9B331A5F613B}" presName="textRepeatNode" presStyleLbl="alignNode1" presStyleIdx="4" presStyleCnt="7">
        <dgm:presLayoutVars>
          <dgm:chMax val="0"/>
          <dgm:chPref val="0"/>
          <dgm:bulletEnabled val="1"/>
        </dgm:presLayoutVars>
      </dgm:prSet>
      <dgm:spPr/>
    </dgm:pt>
    <dgm:pt modelId="{BE38AC06-7806-4DA2-AA5A-2866F4217483}" type="pres">
      <dgm:prSet presAssocID="{6F7A8DA7-4169-4F4F-9BBD-9B331A5F613B}" presName="textaccent5" presStyleCnt="0"/>
      <dgm:spPr/>
    </dgm:pt>
    <dgm:pt modelId="{07ED041D-2E5E-40EA-B7A3-864870FBBAC4}" type="pres">
      <dgm:prSet presAssocID="{6F7A8DA7-4169-4F4F-9BBD-9B331A5F613B}" presName="accentRepeatNode" presStyleLbl="solidAlignAcc1" presStyleIdx="8" presStyleCnt="14"/>
      <dgm:spPr/>
    </dgm:pt>
    <dgm:pt modelId="{561E0F70-A4DF-43A0-BD93-CDF86A048656}" type="pres">
      <dgm:prSet presAssocID="{F009B2E0-3B91-45E8-AC43-C48E8258A0D5}" presName="image5" presStyleCnt="0"/>
      <dgm:spPr/>
    </dgm:pt>
    <dgm:pt modelId="{9A300001-DB97-4A93-90DC-770364B30C03}" type="pres">
      <dgm:prSet presAssocID="{F009B2E0-3B91-45E8-AC43-C48E8258A0D5}" presName="imageRepeatNode" presStyleLbl="alignAcc1" presStyleIdx="4" presStyleCnt="7"/>
      <dgm:spPr/>
    </dgm:pt>
    <dgm:pt modelId="{26949F96-A702-4FE3-A0EE-2B76A6A3007E}" type="pres">
      <dgm:prSet presAssocID="{F009B2E0-3B91-45E8-AC43-C48E8258A0D5}" presName="imageaccent5" presStyleCnt="0"/>
      <dgm:spPr/>
    </dgm:pt>
    <dgm:pt modelId="{9F240FF8-BC34-455A-8308-C0FB4F06C49C}" type="pres">
      <dgm:prSet presAssocID="{F009B2E0-3B91-45E8-AC43-C48E8258A0D5}" presName="accentRepeatNode" presStyleLbl="solidAlignAcc1" presStyleIdx="9" presStyleCnt="14"/>
      <dgm:spPr/>
    </dgm:pt>
    <dgm:pt modelId="{8EBE1927-2187-47F1-A951-71B850917209}" type="pres">
      <dgm:prSet presAssocID="{E608367D-EFFD-4AF2-A354-C988475EC019}" presName="text6" presStyleCnt="0"/>
      <dgm:spPr/>
    </dgm:pt>
    <dgm:pt modelId="{7E74B06B-2312-4C7B-8B19-67AFA3B0C07E}" type="pres">
      <dgm:prSet presAssocID="{E608367D-EFFD-4AF2-A354-C988475EC019}" presName="textRepeatNode" presStyleLbl="alignNode1" presStyleIdx="5" presStyleCnt="7">
        <dgm:presLayoutVars>
          <dgm:chMax val="0"/>
          <dgm:chPref val="0"/>
          <dgm:bulletEnabled val="1"/>
        </dgm:presLayoutVars>
      </dgm:prSet>
      <dgm:spPr/>
    </dgm:pt>
    <dgm:pt modelId="{C5424ECD-2FD7-456B-9D9D-A6AC7114F16F}" type="pres">
      <dgm:prSet presAssocID="{E608367D-EFFD-4AF2-A354-C988475EC019}" presName="textaccent6" presStyleCnt="0"/>
      <dgm:spPr/>
    </dgm:pt>
    <dgm:pt modelId="{2EBAEF82-4529-4F9D-B0EE-AF98E5CC81D7}" type="pres">
      <dgm:prSet presAssocID="{E608367D-EFFD-4AF2-A354-C988475EC019}" presName="accentRepeatNode" presStyleLbl="solidAlignAcc1" presStyleIdx="10" presStyleCnt="14"/>
      <dgm:spPr/>
    </dgm:pt>
    <dgm:pt modelId="{2A9F28C1-DCFB-48C7-B0A9-46E82659935C}" type="pres">
      <dgm:prSet presAssocID="{BA6668F6-5AAB-4D0C-9A5B-EEBBEDFD89AF}" presName="image6" presStyleCnt="0"/>
      <dgm:spPr/>
    </dgm:pt>
    <dgm:pt modelId="{7D339BAE-5798-4D39-83D0-342058DC2836}" type="pres">
      <dgm:prSet presAssocID="{BA6668F6-5AAB-4D0C-9A5B-EEBBEDFD89AF}" presName="imageRepeatNode" presStyleLbl="alignAcc1" presStyleIdx="5" presStyleCnt="7"/>
      <dgm:spPr/>
    </dgm:pt>
    <dgm:pt modelId="{1A8E94E0-DC8C-4553-8360-A07724B9C6BA}" type="pres">
      <dgm:prSet presAssocID="{BA6668F6-5AAB-4D0C-9A5B-EEBBEDFD89AF}" presName="imageaccent6" presStyleCnt="0"/>
      <dgm:spPr/>
    </dgm:pt>
    <dgm:pt modelId="{74DF9258-31F2-493E-93C8-F433503FED73}" type="pres">
      <dgm:prSet presAssocID="{BA6668F6-5AAB-4D0C-9A5B-EEBBEDFD89AF}" presName="accentRepeatNode" presStyleLbl="solidAlignAcc1" presStyleIdx="11" presStyleCnt="14"/>
      <dgm:spPr/>
    </dgm:pt>
    <dgm:pt modelId="{52D19EEE-B7B5-4B19-B80F-C46FEBA512E8}" type="pres">
      <dgm:prSet presAssocID="{7F8FACEB-27F4-42CF-B202-DB3FB3D8060C}" presName="text7" presStyleCnt="0"/>
      <dgm:spPr/>
    </dgm:pt>
    <dgm:pt modelId="{B3E4CDDC-9881-415B-9C5C-00E42C9FC75A}" type="pres">
      <dgm:prSet presAssocID="{7F8FACEB-27F4-42CF-B202-DB3FB3D8060C}" presName="textRepeatNode" presStyleLbl="alignNode1" presStyleIdx="6" presStyleCnt="7">
        <dgm:presLayoutVars>
          <dgm:chMax val="0"/>
          <dgm:chPref val="0"/>
          <dgm:bulletEnabled val="1"/>
        </dgm:presLayoutVars>
      </dgm:prSet>
      <dgm:spPr/>
    </dgm:pt>
    <dgm:pt modelId="{C36EAEDC-ADB0-4C31-B8C3-57B711BB7B32}" type="pres">
      <dgm:prSet presAssocID="{7F8FACEB-27F4-42CF-B202-DB3FB3D8060C}" presName="textaccent7" presStyleCnt="0"/>
      <dgm:spPr/>
    </dgm:pt>
    <dgm:pt modelId="{90113D17-005E-46AB-95BA-0573D66CF43C}" type="pres">
      <dgm:prSet presAssocID="{7F8FACEB-27F4-42CF-B202-DB3FB3D8060C}" presName="accentRepeatNode" presStyleLbl="solidAlignAcc1" presStyleIdx="12" presStyleCnt="14"/>
      <dgm:spPr/>
    </dgm:pt>
    <dgm:pt modelId="{B9C8A9FB-C1F4-424D-B71F-63CEAF40CC00}" type="pres">
      <dgm:prSet presAssocID="{00EE2848-8431-4E80-8609-01825233B954}" presName="image7" presStyleCnt="0"/>
      <dgm:spPr/>
    </dgm:pt>
    <dgm:pt modelId="{12F657E4-F030-44D3-A5FC-22684AA90784}" type="pres">
      <dgm:prSet presAssocID="{00EE2848-8431-4E80-8609-01825233B954}" presName="imageRepeatNode" presStyleLbl="alignAcc1" presStyleIdx="6" presStyleCnt="7"/>
      <dgm:spPr/>
    </dgm:pt>
    <dgm:pt modelId="{E051A9BE-73DD-45D3-A213-5FBACC4A1B29}" type="pres">
      <dgm:prSet presAssocID="{00EE2848-8431-4E80-8609-01825233B954}" presName="imageaccent7" presStyleCnt="0"/>
      <dgm:spPr/>
    </dgm:pt>
    <dgm:pt modelId="{5144364A-915D-4471-8FE5-4F8F20470172}" type="pres">
      <dgm:prSet presAssocID="{00EE2848-8431-4E80-8609-01825233B954}" presName="accentRepeatNode" presStyleLbl="solidAlignAcc1" presStyleIdx="13" presStyleCnt="14"/>
      <dgm:spPr/>
    </dgm:pt>
  </dgm:ptLst>
  <dgm:cxnLst>
    <dgm:cxn modelId="{DBDFD928-2F20-4F0D-B7F9-A3F458B74FB2}" srcId="{9A2072C3-07E7-415E-9538-B178D5ABEA6D}" destId="{F756D5AD-9284-4D4E-9706-262CDEA440F7}" srcOrd="3" destOrd="0" parTransId="{C139B6EF-D948-4D66-89D8-0CD06CD2D6EE}" sibTransId="{EC273D62-6B9C-4493-96B2-13BD996E1D3B}"/>
    <dgm:cxn modelId="{3FB7E32F-E23E-442D-86B5-13146232CAF6}" type="presOf" srcId="{F009B2E0-3B91-45E8-AC43-C48E8258A0D5}" destId="{9A300001-DB97-4A93-90DC-770364B30C03}" srcOrd="0" destOrd="0" presId="urn:microsoft.com/office/officeart/2008/layout/HexagonCluster"/>
    <dgm:cxn modelId="{60251D36-1461-4424-AE10-55F98E908967}" type="presOf" srcId="{1DF42352-BB75-4B9C-99D9-B4345B89F451}" destId="{B513FDDD-BF04-4B51-92B7-9EA6D9C43B87}" srcOrd="0" destOrd="0" presId="urn:microsoft.com/office/officeart/2008/layout/HexagonCluster"/>
    <dgm:cxn modelId="{64C5C93F-BC97-4EF6-9A77-E1F306EC3D9C}" srcId="{9A2072C3-07E7-415E-9538-B178D5ABEA6D}" destId="{7F8FACEB-27F4-42CF-B202-DB3FB3D8060C}" srcOrd="6" destOrd="0" parTransId="{728EABB6-2AF7-4900-8F1E-DF59F2DE582B}" sibTransId="{00EE2848-8431-4E80-8609-01825233B954}"/>
    <dgm:cxn modelId="{20FB1F4E-38EA-4780-89AD-6FB2786FAFBE}" srcId="{9A2072C3-07E7-415E-9538-B178D5ABEA6D}" destId="{6F7A8DA7-4169-4F4F-9BBD-9B331A5F613B}" srcOrd="4" destOrd="0" parTransId="{CD031730-9D5A-4E38-896E-A09D210A21B3}" sibTransId="{F009B2E0-3B91-45E8-AC43-C48E8258A0D5}"/>
    <dgm:cxn modelId="{6C0C6C70-F9FA-4F63-8A50-6304F159CF4F}" srcId="{9A2072C3-07E7-415E-9538-B178D5ABEA6D}" destId="{E608367D-EFFD-4AF2-A354-C988475EC019}" srcOrd="5" destOrd="0" parTransId="{8C76DEB9-E459-4615-BE49-7F6B6AA013BC}" sibTransId="{BA6668F6-5AAB-4D0C-9A5B-EEBBEDFD89AF}"/>
    <dgm:cxn modelId="{B5741154-A683-4E77-BAFD-2A238ABB549F}" type="presOf" srcId="{CA5DA00B-36EA-4C40-B544-C35B63E5CD74}" destId="{4DC9F35B-E4D7-4215-A842-4BBC75FA70F0}" srcOrd="0" destOrd="0" presId="urn:microsoft.com/office/officeart/2008/layout/HexagonCluster"/>
    <dgm:cxn modelId="{E5E0CF54-B01D-41D1-84F1-31E53879B06B}" type="presOf" srcId="{6F7A8DA7-4169-4F4F-9BBD-9B331A5F613B}" destId="{6F78C5EE-B9A4-48F8-B58D-502FA6B1B475}" srcOrd="0" destOrd="0" presId="urn:microsoft.com/office/officeart/2008/layout/HexagonCluster"/>
    <dgm:cxn modelId="{21060184-98C9-46EF-BD08-6C0241675BB3}" type="presOf" srcId="{00EE2848-8431-4E80-8609-01825233B954}" destId="{12F657E4-F030-44D3-A5FC-22684AA90784}" srcOrd="0" destOrd="0" presId="urn:microsoft.com/office/officeart/2008/layout/HexagonCluster"/>
    <dgm:cxn modelId="{203B9E84-FAF1-4048-B585-071B37286389}" type="presOf" srcId="{BA6668F6-5AAB-4D0C-9A5B-EEBBEDFD89AF}" destId="{7D339BAE-5798-4D39-83D0-342058DC2836}" srcOrd="0" destOrd="0" presId="urn:microsoft.com/office/officeart/2008/layout/HexagonCluster"/>
    <dgm:cxn modelId="{0DC2EF89-277E-4CDF-9B6C-19A30F2EC149}" srcId="{9A2072C3-07E7-415E-9538-B178D5ABEA6D}" destId="{CA5DA00B-36EA-4C40-B544-C35B63E5CD74}" srcOrd="1" destOrd="0" parTransId="{D35BB0D5-0761-4A68-9416-7F03383C803D}" sibTransId="{45C1D55F-CA2D-413F-995F-B0E7938DB825}"/>
    <dgm:cxn modelId="{4B71FC8C-514E-4A1F-AC17-53AAEA13A002}" type="presOf" srcId="{7F8FACEB-27F4-42CF-B202-DB3FB3D8060C}" destId="{B3E4CDDC-9881-415B-9C5C-00E42C9FC75A}" srcOrd="0" destOrd="0" presId="urn:microsoft.com/office/officeart/2008/layout/HexagonCluster"/>
    <dgm:cxn modelId="{B7AA3E9F-2DE5-4455-8DAE-9D2E769582BB}" type="presOf" srcId="{F756D5AD-9284-4D4E-9706-262CDEA440F7}" destId="{5B8E7D55-69B0-4011-85F3-290877A10465}" srcOrd="0" destOrd="0" presId="urn:microsoft.com/office/officeart/2008/layout/HexagonCluster"/>
    <dgm:cxn modelId="{F34722A6-5774-48AA-A65E-F69127F2137D}" type="presOf" srcId="{124198C0-A20F-4EAF-9E42-9315369A6D20}" destId="{AA3437DF-4B4D-4602-82F5-EAC3F2A802EA}" srcOrd="0" destOrd="0" presId="urn:microsoft.com/office/officeart/2008/layout/HexagonCluster"/>
    <dgm:cxn modelId="{C0167AAF-9651-4B29-9D1A-C4F15447B7AC}" type="presOf" srcId="{45C1D55F-CA2D-413F-995F-B0E7938DB825}" destId="{00819249-24FB-412F-AEAE-57BE19269CEB}" srcOrd="0" destOrd="0" presId="urn:microsoft.com/office/officeart/2008/layout/HexagonCluster"/>
    <dgm:cxn modelId="{46B1EFBA-F4CB-464C-82D0-8E3CFB532464}" type="presOf" srcId="{EC273D62-6B9C-4493-96B2-13BD996E1D3B}" destId="{4A033707-6FB4-4E76-93E7-E780E7BC475B}" srcOrd="0" destOrd="0" presId="urn:microsoft.com/office/officeart/2008/layout/HexagonCluster"/>
    <dgm:cxn modelId="{97CEC6CB-AD82-4787-9563-F44DEFC4CCDE}" type="presOf" srcId="{E608367D-EFFD-4AF2-A354-C988475EC019}" destId="{7E74B06B-2312-4C7B-8B19-67AFA3B0C07E}" srcOrd="0" destOrd="0" presId="urn:microsoft.com/office/officeart/2008/layout/HexagonCluster"/>
    <dgm:cxn modelId="{E325DCD0-0CE5-406B-A104-FFB0F63209B2}" srcId="{9A2072C3-07E7-415E-9538-B178D5ABEA6D}" destId="{56A561E3-857F-4B26-8016-37349B6C8FFB}" srcOrd="2" destOrd="0" parTransId="{25A64158-F65A-4A0D-9B01-D9EBF69BA503}" sibTransId="{BD1C3F48-1B58-4BEA-8E92-BDFC952088A6}"/>
    <dgm:cxn modelId="{8B2C4CDD-D554-4A9A-9391-5AABBA3C07CD}" type="presOf" srcId="{56A561E3-857F-4B26-8016-37349B6C8FFB}" destId="{97B52BC3-772F-4BC6-91C9-A4D77341199F}" srcOrd="0" destOrd="0" presId="urn:microsoft.com/office/officeart/2008/layout/HexagonCluster"/>
    <dgm:cxn modelId="{A5855BED-2594-44A7-9C6E-FE0F5C7CF89A}" type="presOf" srcId="{BD1C3F48-1B58-4BEA-8E92-BDFC952088A6}" destId="{9C266E34-123A-416D-955F-28DFBE695B98}" srcOrd="0" destOrd="0" presId="urn:microsoft.com/office/officeart/2008/layout/HexagonCluster"/>
    <dgm:cxn modelId="{F24B9DFC-09BF-4639-8E25-F7CA990E6DC6}" type="presOf" srcId="{9A2072C3-07E7-415E-9538-B178D5ABEA6D}" destId="{F1C780DE-CB04-4BC8-9AB6-4FEAD969C21B}" srcOrd="0" destOrd="0" presId="urn:microsoft.com/office/officeart/2008/layout/HexagonCluster"/>
    <dgm:cxn modelId="{57C957FE-A7E7-4967-B171-8045AF858A09}" srcId="{9A2072C3-07E7-415E-9538-B178D5ABEA6D}" destId="{124198C0-A20F-4EAF-9E42-9315369A6D20}" srcOrd="0" destOrd="0" parTransId="{A061A960-3784-440E-A83C-2661E282AF84}" sibTransId="{1DF42352-BB75-4B9C-99D9-B4345B89F451}"/>
    <dgm:cxn modelId="{3D921D84-478C-4C0C-AC09-F979E8D66C25}" type="presParOf" srcId="{F1C780DE-CB04-4BC8-9AB6-4FEAD969C21B}" destId="{8EC72826-B54C-445F-8DE8-2090F5515BF2}" srcOrd="0" destOrd="0" presId="urn:microsoft.com/office/officeart/2008/layout/HexagonCluster"/>
    <dgm:cxn modelId="{D50C364D-B286-4EEA-8C16-C5E4577BE79D}" type="presParOf" srcId="{8EC72826-B54C-445F-8DE8-2090F5515BF2}" destId="{AA3437DF-4B4D-4602-82F5-EAC3F2A802EA}" srcOrd="0" destOrd="0" presId="urn:microsoft.com/office/officeart/2008/layout/HexagonCluster"/>
    <dgm:cxn modelId="{E76C8B92-A629-4075-817D-AD0271944A9D}" type="presParOf" srcId="{F1C780DE-CB04-4BC8-9AB6-4FEAD969C21B}" destId="{81E512C2-EEBE-4739-84F2-516E2066E97A}" srcOrd="1" destOrd="0" presId="urn:microsoft.com/office/officeart/2008/layout/HexagonCluster"/>
    <dgm:cxn modelId="{AD49E77D-F518-495A-BA9E-9CB26945D821}" type="presParOf" srcId="{81E512C2-EEBE-4739-84F2-516E2066E97A}" destId="{9CC19B7A-2ED4-4779-8F65-F57AB07EEA3C}" srcOrd="0" destOrd="0" presId="urn:microsoft.com/office/officeart/2008/layout/HexagonCluster"/>
    <dgm:cxn modelId="{6628861D-8EDF-40AA-A413-60EFD4290DD7}" type="presParOf" srcId="{F1C780DE-CB04-4BC8-9AB6-4FEAD969C21B}" destId="{CF64968C-A73E-41D5-9331-BF1CEB4B8485}" srcOrd="2" destOrd="0" presId="urn:microsoft.com/office/officeart/2008/layout/HexagonCluster"/>
    <dgm:cxn modelId="{AEE03EB6-94DF-40D9-BBD6-7A2C0C314118}" type="presParOf" srcId="{CF64968C-A73E-41D5-9331-BF1CEB4B8485}" destId="{B513FDDD-BF04-4B51-92B7-9EA6D9C43B87}" srcOrd="0" destOrd="0" presId="urn:microsoft.com/office/officeart/2008/layout/HexagonCluster"/>
    <dgm:cxn modelId="{65570F7A-3735-49F5-A4B3-D403B974F668}" type="presParOf" srcId="{F1C780DE-CB04-4BC8-9AB6-4FEAD969C21B}" destId="{D7D2113C-B617-4F84-8D7D-01E192A79DC5}" srcOrd="3" destOrd="0" presId="urn:microsoft.com/office/officeart/2008/layout/HexagonCluster"/>
    <dgm:cxn modelId="{8D3644B5-09BC-4A16-8A63-806DC2CA752D}" type="presParOf" srcId="{D7D2113C-B617-4F84-8D7D-01E192A79DC5}" destId="{5124909F-F939-43FA-AD73-7DF40E7F75A4}" srcOrd="0" destOrd="0" presId="urn:microsoft.com/office/officeart/2008/layout/HexagonCluster"/>
    <dgm:cxn modelId="{EFBF1102-6DAA-4E6E-8DE2-7AD359045C86}" type="presParOf" srcId="{F1C780DE-CB04-4BC8-9AB6-4FEAD969C21B}" destId="{F89E39BB-FDFD-4EFC-A33A-4D26844A5B9F}" srcOrd="4" destOrd="0" presId="urn:microsoft.com/office/officeart/2008/layout/HexagonCluster"/>
    <dgm:cxn modelId="{51EB90BA-448B-414F-B0D8-A314F3A2C5D2}" type="presParOf" srcId="{F89E39BB-FDFD-4EFC-A33A-4D26844A5B9F}" destId="{4DC9F35B-E4D7-4215-A842-4BBC75FA70F0}" srcOrd="0" destOrd="0" presId="urn:microsoft.com/office/officeart/2008/layout/HexagonCluster"/>
    <dgm:cxn modelId="{4065A8B5-EDA6-4B12-B818-D75097ED2179}" type="presParOf" srcId="{F1C780DE-CB04-4BC8-9AB6-4FEAD969C21B}" destId="{25899016-C9BA-406E-964B-B8F99451C511}" srcOrd="5" destOrd="0" presId="urn:microsoft.com/office/officeart/2008/layout/HexagonCluster"/>
    <dgm:cxn modelId="{D5727AC0-37E7-4EA8-AF73-645C08558B12}" type="presParOf" srcId="{25899016-C9BA-406E-964B-B8F99451C511}" destId="{BE8A9301-7D6E-44E6-ABE0-F8320B70DB19}" srcOrd="0" destOrd="0" presId="urn:microsoft.com/office/officeart/2008/layout/HexagonCluster"/>
    <dgm:cxn modelId="{0FA9948C-E1BF-44D4-975D-16826D1D4B65}" type="presParOf" srcId="{F1C780DE-CB04-4BC8-9AB6-4FEAD969C21B}" destId="{43E9680D-45E7-416E-BCA9-9FCF2C079AD1}" srcOrd="6" destOrd="0" presId="urn:microsoft.com/office/officeart/2008/layout/HexagonCluster"/>
    <dgm:cxn modelId="{88137CFF-DE96-4AB4-A3F0-AE9887FCE7C9}" type="presParOf" srcId="{43E9680D-45E7-416E-BCA9-9FCF2C079AD1}" destId="{00819249-24FB-412F-AEAE-57BE19269CEB}" srcOrd="0" destOrd="0" presId="urn:microsoft.com/office/officeart/2008/layout/HexagonCluster"/>
    <dgm:cxn modelId="{91E463ED-8033-4CE3-A74E-092BB9F20DC1}" type="presParOf" srcId="{F1C780DE-CB04-4BC8-9AB6-4FEAD969C21B}" destId="{2F081EBC-EF2E-4492-9C33-EAA12C8058EA}" srcOrd="7" destOrd="0" presId="urn:microsoft.com/office/officeart/2008/layout/HexagonCluster"/>
    <dgm:cxn modelId="{5389E02B-7A6F-4AA0-96E3-97F86B9ABC27}" type="presParOf" srcId="{2F081EBC-EF2E-4492-9C33-EAA12C8058EA}" destId="{DA112301-F790-4C1D-AD5A-AAA17A0B16E3}" srcOrd="0" destOrd="0" presId="urn:microsoft.com/office/officeart/2008/layout/HexagonCluster"/>
    <dgm:cxn modelId="{E73C3E67-8B5A-4F67-8A1A-988E69B17C98}" type="presParOf" srcId="{F1C780DE-CB04-4BC8-9AB6-4FEAD969C21B}" destId="{6EC05014-B6B9-4DE5-B28F-D2909AEFA2BF}" srcOrd="8" destOrd="0" presId="urn:microsoft.com/office/officeart/2008/layout/HexagonCluster"/>
    <dgm:cxn modelId="{9BD54700-F71C-43F5-ABC1-DE66F9A075E9}" type="presParOf" srcId="{6EC05014-B6B9-4DE5-B28F-D2909AEFA2BF}" destId="{97B52BC3-772F-4BC6-91C9-A4D77341199F}" srcOrd="0" destOrd="0" presId="urn:microsoft.com/office/officeart/2008/layout/HexagonCluster"/>
    <dgm:cxn modelId="{1C24A947-F3F3-49A2-A696-6A0248A2ADEE}" type="presParOf" srcId="{F1C780DE-CB04-4BC8-9AB6-4FEAD969C21B}" destId="{437D809F-E1BC-44C0-B04A-04892EC4C31C}" srcOrd="9" destOrd="0" presId="urn:microsoft.com/office/officeart/2008/layout/HexagonCluster"/>
    <dgm:cxn modelId="{49C7F489-BE2B-431C-BF6A-87B58318FBD8}" type="presParOf" srcId="{437D809F-E1BC-44C0-B04A-04892EC4C31C}" destId="{84152A14-5942-4F4C-AAB3-CD446C23D4B1}" srcOrd="0" destOrd="0" presId="urn:microsoft.com/office/officeart/2008/layout/HexagonCluster"/>
    <dgm:cxn modelId="{7242D16B-C983-4455-9934-97C56B99A663}" type="presParOf" srcId="{F1C780DE-CB04-4BC8-9AB6-4FEAD969C21B}" destId="{E9FD0D4A-0D43-41A3-B539-426ABE6E84C4}" srcOrd="10" destOrd="0" presId="urn:microsoft.com/office/officeart/2008/layout/HexagonCluster"/>
    <dgm:cxn modelId="{64BCA117-28BC-4E7B-ADC5-1A958B3E500E}" type="presParOf" srcId="{E9FD0D4A-0D43-41A3-B539-426ABE6E84C4}" destId="{9C266E34-123A-416D-955F-28DFBE695B98}" srcOrd="0" destOrd="0" presId="urn:microsoft.com/office/officeart/2008/layout/HexagonCluster"/>
    <dgm:cxn modelId="{179A9378-6602-4359-9C6E-4AF8F68DABF7}" type="presParOf" srcId="{F1C780DE-CB04-4BC8-9AB6-4FEAD969C21B}" destId="{EA9A24C8-7E88-45BB-A9B5-1B22E6EE4B5A}" srcOrd="11" destOrd="0" presId="urn:microsoft.com/office/officeart/2008/layout/HexagonCluster"/>
    <dgm:cxn modelId="{30FFEACE-9568-40E7-ADFB-6A63C1E373E2}" type="presParOf" srcId="{EA9A24C8-7E88-45BB-A9B5-1B22E6EE4B5A}" destId="{83C6FFD9-DDCB-4D23-83D8-FE442B13E808}" srcOrd="0" destOrd="0" presId="urn:microsoft.com/office/officeart/2008/layout/HexagonCluster"/>
    <dgm:cxn modelId="{4C653399-CB6D-4A84-A713-9ED84F591BC0}" type="presParOf" srcId="{F1C780DE-CB04-4BC8-9AB6-4FEAD969C21B}" destId="{8E26568C-8FE4-47CF-96D2-8EDDDA15C75B}" srcOrd="12" destOrd="0" presId="urn:microsoft.com/office/officeart/2008/layout/HexagonCluster"/>
    <dgm:cxn modelId="{BDEE4ECD-99E6-403A-BE2C-1835753C9F67}" type="presParOf" srcId="{8E26568C-8FE4-47CF-96D2-8EDDDA15C75B}" destId="{5B8E7D55-69B0-4011-85F3-290877A10465}" srcOrd="0" destOrd="0" presId="urn:microsoft.com/office/officeart/2008/layout/HexagonCluster"/>
    <dgm:cxn modelId="{16F30EB5-38D7-410A-BF4F-AADAA1417651}" type="presParOf" srcId="{F1C780DE-CB04-4BC8-9AB6-4FEAD969C21B}" destId="{8059E55E-A89D-4B5A-ADFB-47B56256CA76}" srcOrd="13" destOrd="0" presId="urn:microsoft.com/office/officeart/2008/layout/HexagonCluster"/>
    <dgm:cxn modelId="{D43DA422-71EF-41CD-8A18-1D2851BAF258}" type="presParOf" srcId="{8059E55E-A89D-4B5A-ADFB-47B56256CA76}" destId="{8F3734CF-EA5A-4DF2-83BA-65B02A35C212}" srcOrd="0" destOrd="0" presId="urn:microsoft.com/office/officeart/2008/layout/HexagonCluster"/>
    <dgm:cxn modelId="{C80B7EA7-3CCB-4937-9A4C-B775392D788C}" type="presParOf" srcId="{F1C780DE-CB04-4BC8-9AB6-4FEAD969C21B}" destId="{D45E91EF-A7BA-4BFE-9797-5A74E97D0ED2}" srcOrd="14" destOrd="0" presId="urn:microsoft.com/office/officeart/2008/layout/HexagonCluster"/>
    <dgm:cxn modelId="{0B91928F-1CDC-4AE3-8B6F-46AC3DDDA493}" type="presParOf" srcId="{D45E91EF-A7BA-4BFE-9797-5A74E97D0ED2}" destId="{4A033707-6FB4-4E76-93E7-E780E7BC475B}" srcOrd="0" destOrd="0" presId="urn:microsoft.com/office/officeart/2008/layout/HexagonCluster"/>
    <dgm:cxn modelId="{CD4A419D-AB5A-439C-AA26-E269D05857E1}" type="presParOf" srcId="{F1C780DE-CB04-4BC8-9AB6-4FEAD969C21B}" destId="{A5609588-A094-4B60-9D2D-B9A59A81FE91}" srcOrd="15" destOrd="0" presId="urn:microsoft.com/office/officeart/2008/layout/HexagonCluster"/>
    <dgm:cxn modelId="{003578AD-0581-4A0D-9D14-4CCAF7811DEB}" type="presParOf" srcId="{A5609588-A094-4B60-9D2D-B9A59A81FE91}" destId="{DCAD0EEC-DF8E-48C9-8678-FCAAC9EB44FB}" srcOrd="0" destOrd="0" presId="urn:microsoft.com/office/officeart/2008/layout/HexagonCluster"/>
    <dgm:cxn modelId="{DE83CD61-3F09-4BC7-AD80-0B70FEF5816A}" type="presParOf" srcId="{F1C780DE-CB04-4BC8-9AB6-4FEAD969C21B}" destId="{ADDEFE78-56A2-4833-9D1F-635FAC91FEE6}" srcOrd="16" destOrd="0" presId="urn:microsoft.com/office/officeart/2008/layout/HexagonCluster"/>
    <dgm:cxn modelId="{B2AF6B97-0B47-447B-9247-C4DDD2C2D455}" type="presParOf" srcId="{ADDEFE78-56A2-4833-9D1F-635FAC91FEE6}" destId="{6F78C5EE-B9A4-48F8-B58D-502FA6B1B475}" srcOrd="0" destOrd="0" presId="urn:microsoft.com/office/officeart/2008/layout/HexagonCluster"/>
    <dgm:cxn modelId="{BFF11417-A06C-4DE7-AA57-CD1CF323608C}" type="presParOf" srcId="{F1C780DE-CB04-4BC8-9AB6-4FEAD969C21B}" destId="{BE38AC06-7806-4DA2-AA5A-2866F4217483}" srcOrd="17" destOrd="0" presId="urn:microsoft.com/office/officeart/2008/layout/HexagonCluster"/>
    <dgm:cxn modelId="{86BC3B86-2DE1-41F4-8219-7A56F5260F4F}" type="presParOf" srcId="{BE38AC06-7806-4DA2-AA5A-2866F4217483}" destId="{07ED041D-2E5E-40EA-B7A3-864870FBBAC4}" srcOrd="0" destOrd="0" presId="urn:microsoft.com/office/officeart/2008/layout/HexagonCluster"/>
    <dgm:cxn modelId="{33077305-AF30-4D73-BCD4-BD376C5BFA95}" type="presParOf" srcId="{F1C780DE-CB04-4BC8-9AB6-4FEAD969C21B}" destId="{561E0F70-A4DF-43A0-BD93-CDF86A048656}" srcOrd="18" destOrd="0" presId="urn:microsoft.com/office/officeart/2008/layout/HexagonCluster"/>
    <dgm:cxn modelId="{FB404E28-E933-47BC-B049-92D1B3AAC44B}" type="presParOf" srcId="{561E0F70-A4DF-43A0-BD93-CDF86A048656}" destId="{9A300001-DB97-4A93-90DC-770364B30C03}" srcOrd="0" destOrd="0" presId="urn:microsoft.com/office/officeart/2008/layout/HexagonCluster"/>
    <dgm:cxn modelId="{974A38D9-E162-4F2E-9E2C-EBBF096DDB34}" type="presParOf" srcId="{F1C780DE-CB04-4BC8-9AB6-4FEAD969C21B}" destId="{26949F96-A702-4FE3-A0EE-2B76A6A3007E}" srcOrd="19" destOrd="0" presId="urn:microsoft.com/office/officeart/2008/layout/HexagonCluster"/>
    <dgm:cxn modelId="{51B16FD9-3497-42AE-9385-FD6453DF3092}" type="presParOf" srcId="{26949F96-A702-4FE3-A0EE-2B76A6A3007E}" destId="{9F240FF8-BC34-455A-8308-C0FB4F06C49C}" srcOrd="0" destOrd="0" presId="urn:microsoft.com/office/officeart/2008/layout/HexagonCluster"/>
    <dgm:cxn modelId="{517AACCB-8347-4B71-AA48-8C4E64B90B90}" type="presParOf" srcId="{F1C780DE-CB04-4BC8-9AB6-4FEAD969C21B}" destId="{8EBE1927-2187-47F1-A951-71B850917209}" srcOrd="20" destOrd="0" presId="urn:microsoft.com/office/officeart/2008/layout/HexagonCluster"/>
    <dgm:cxn modelId="{329D1E58-A475-42FD-882B-981A77654C1A}" type="presParOf" srcId="{8EBE1927-2187-47F1-A951-71B850917209}" destId="{7E74B06B-2312-4C7B-8B19-67AFA3B0C07E}" srcOrd="0" destOrd="0" presId="urn:microsoft.com/office/officeart/2008/layout/HexagonCluster"/>
    <dgm:cxn modelId="{1AB9BBB1-C813-4DD9-9374-CCAD3E80D203}" type="presParOf" srcId="{F1C780DE-CB04-4BC8-9AB6-4FEAD969C21B}" destId="{C5424ECD-2FD7-456B-9D9D-A6AC7114F16F}" srcOrd="21" destOrd="0" presId="urn:microsoft.com/office/officeart/2008/layout/HexagonCluster"/>
    <dgm:cxn modelId="{3EE2ED79-1BB1-40C1-9B1E-5EF56F90701F}" type="presParOf" srcId="{C5424ECD-2FD7-456B-9D9D-A6AC7114F16F}" destId="{2EBAEF82-4529-4F9D-B0EE-AF98E5CC81D7}" srcOrd="0" destOrd="0" presId="urn:microsoft.com/office/officeart/2008/layout/HexagonCluster"/>
    <dgm:cxn modelId="{B5B39ECC-E633-4C47-B104-8CFAD895D7AD}" type="presParOf" srcId="{F1C780DE-CB04-4BC8-9AB6-4FEAD969C21B}" destId="{2A9F28C1-DCFB-48C7-B0A9-46E82659935C}" srcOrd="22" destOrd="0" presId="urn:microsoft.com/office/officeart/2008/layout/HexagonCluster"/>
    <dgm:cxn modelId="{5FE6C81F-2FF4-4B1A-B28C-416A03DF3B04}" type="presParOf" srcId="{2A9F28C1-DCFB-48C7-B0A9-46E82659935C}" destId="{7D339BAE-5798-4D39-83D0-342058DC2836}" srcOrd="0" destOrd="0" presId="urn:microsoft.com/office/officeart/2008/layout/HexagonCluster"/>
    <dgm:cxn modelId="{8ACC2DBB-5F54-4B99-A4D0-0904970E9F49}" type="presParOf" srcId="{F1C780DE-CB04-4BC8-9AB6-4FEAD969C21B}" destId="{1A8E94E0-DC8C-4553-8360-A07724B9C6BA}" srcOrd="23" destOrd="0" presId="urn:microsoft.com/office/officeart/2008/layout/HexagonCluster"/>
    <dgm:cxn modelId="{9C80B03A-14F9-419D-9143-A1D0969BE67B}" type="presParOf" srcId="{1A8E94E0-DC8C-4553-8360-A07724B9C6BA}" destId="{74DF9258-31F2-493E-93C8-F433503FED73}" srcOrd="0" destOrd="0" presId="urn:microsoft.com/office/officeart/2008/layout/HexagonCluster"/>
    <dgm:cxn modelId="{12F0F124-A0AA-45B7-B4FA-A7AC1590C04E}" type="presParOf" srcId="{F1C780DE-CB04-4BC8-9AB6-4FEAD969C21B}" destId="{52D19EEE-B7B5-4B19-B80F-C46FEBA512E8}" srcOrd="24" destOrd="0" presId="urn:microsoft.com/office/officeart/2008/layout/HexagonCluster"/>
    <dgm:cxn modelId="{FE518572-CC3E-4963-83CF-46765CC56859}" type="presParOf" srcId="{52D19EEE-B7B5-4B19-B80F-C46FEBA512E8}" destId="{B3E4CDDC-9881-415B-9C5C-00E42C9FC75A}" srcOrd="0" destOrd="0" presId="urn:microsoft.com/office/officeart/2008/layout/HexagonCluster"/>
    <dgm:cxn modelId="{5E23465A-6092-4AF1-91CE-369C654263F9}" type="presParOf" srcId="{F1C780DE-CB04-4BC8-9AB6-4FEAD969C21B}" destId="{C36EAEDC-ADB0-4C31-B8C3-57B711BB7B32}" srcOrd="25" destOrd="0" presId="urn:microsoft.com/office/officeart/2008/layout/HexagonCluster"/>
    <dgm:cxn modelId="{5E51D7EB-86B1-4075-BC1C-A556E4F5278E}" type="presParOf" srcId="{C36EAEDC-ADB0-4C31-B8C3-57B711BB7B32}" destId="{90113D17-005E-46AB-95BA-0573D66CF43C}" srcOrd="0" destOrd="0" presId="urn:microsoft.com/office/officeart/2008/layout/HexagonCluster"/>
    <dgm:cxn modelId="{8920BFFD-D050-4C2A-81FD-CF87AB2F2BB7}" type="presParOf" srcId="{F1C780DE-CB04-4BC8-9AB6-4FEAD969C21B}" destId="{B9C8A9FB-C1F4-424D-B71F-63CEAF40CC00}" srcOrd="26" destOrd="0" presId="urn:microsoft.com/office/officeart/2008/layout/HexagonCluster"/>
    <dgm:cxn modelId="{D7FA8F3D-2C00-401B-A246-10FF61747F9E}" type="presParOf" srcId="{B9C8A9FB-C1F4-424D-B71F-63CEAF40CC00}" destId="{12F657E4-F030-44D3-A5FC-22684AA90784}" srcOrd="0" destOrd="0" presId="urn:microsoft.com/office/officeart/2008/layout/HexagonCluster"/>
    <dgm:cxn modelId="{38A6C75E-A6CE-4268-8DC1-01CFC470446C}" type="presParOf" srcId="{F1C780DE-CB04-4BC8-9AB6-4FEAD969C21B}" destId="{E051A9BE-73DD-45D3-A213-5FBACC4A1B29}" srcOrd="27" destOrd="0" presId="urn:microsoft.com/office/officeart/2008/layout/HexagonCluster"/>
    <dgm:cxn modelId="{D728E264-323C-4F57-B424-EC187DFF6741}" type="presParOf" srcId="{E051A9BE-73DD-45D3-A213-5FBACC4A1B29}" destId="{5144364A-915D-4471-8FE5-4F8F2047017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2072C3-07E7-415E-9538-B178D5ABEA6D}" type="doc">
      <dgm:prSet loTypeId="urn:microsoft.com/office/officeart/2008/layout/HexagonCluster" loCatId="pictur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124198C0-A20F-4EAF-9E42-9315369A6D20}">
      <dgm:prSet phldrT="[Testo]" custT="1"/>
      <dgm:spPr/>
      <dgm:t>
        <a:bodyPr/>
        <a:lstStyle/>
        <a:p>
          <a:r>
            <a:rPr lang="it-IT" sz="1400" b="1" dirty="0"/>
            <a:t>Business intelligence</a:t>
          </a:r>
        </a:p>
      </dgm:t>
    </dgm:pt>
    <dgm:pt modelId="{A061A960-3784-440E-A83C-2661E282AF84}" type="parTrans" cxnId="{57C957FE-A7E7-4967-B171-8045AF858A09}">
      <dgm:prSet/>
      <dgm:spPr/>
      <dgm:t>
        <a:bodyPr/>
        <a:lstStyle/>
        <a:p>
          <a:endParaRPr lang="it-IT"/>
        </a:p>
      </dgm:t>
    </dgm:pt>
    <dgm:pt modelId="{1DF42352-BB75-4B9C-99D9-B4345B89F451}" type="sibTrans" cxnId="{57C957FE-A7E7-4967-B171-8045AF858A09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CA5DA00B-36EA-4C40-B544-C35B63E5CD74}">
      <dgm:prSet phldrT="[Testo]" custT="1"/>
      <dgm:spPr/>
      <dgm:t>
        <a:bodyPr/>
        <a:lstStyle/>
        <a:p>
          <a:r>
            <a:rPr lang="it-IT" sz="1400" b="1" dirty="0"/>
            <a:t>Biometria</a:t>
          </a:r>
        </a:p>
      </dgm:t>
    </dgm:pt>
    <dgm:pt modelId="{D35BB0D5-0761-4A68-9416-7F03383C803D}" type="parTrans" cxnId="{0DC2EF89-277E-4CDF-9B6C-19A30F2EC149}">
      <dgm:prSet/>
      <dgm:spPr/>
      <dgm:t>
        <a:bodyPr/>
        <a:lstStyle/>
        <a:p>
          <a:endParaRPr lang="it-IT"/>
        </a:p>
      </dgm:t>
    </dgm:pt>
    <dgm:pt modelId="{45C1D55F-CA2D-413F-995F-B0E7938DB825}" type="sibTrans" cxnId="{0DC2EF89-277E-4CDF-9B6C-19A30F2EC149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56A561E3-857F-4B26-8016-37349B6C8FFB}">
      <dgm:prSet phldrT="[Testo]" custT="1"/>
      <dgm:spPr/>
      <dgm:t>
        <a:bodyPr/>
        <a:lstStyle/>
        <a:p>
          <a:r>
            <a:rPr lang="it-IT" sz="1200" b="1" dirty="0"/>
            <a:t>Bioinformatica</a:t>
          </a:r>
        </a:p>
      </dgm:t>
    </dgm:pt>
    <dgm:pt modelId="{25A64158-F65A-4A0D-9B01-D9EBF69BA503}" type="parTrans" cxnId="{E325DCD0-0CE5-406B-A104-FFB0F63209B2}">
      <dgm:prSet/>
      <dgm:spPr/>
      <dgm:t>
        <a:bodyPr/>
        <a:lstStyle/>
        <a:p>
          <a:endParaRPr lang="it-IT"/>
        </a:p>
      </dgm:t>
    </dgm:pt>
    <dgm:pt modelId="{BD1C3F48-1B58-4BEA-8E92-BDFC952088A6}" type="sibTrans" cxnId="{E325DCD0-0CE5-406B-A104-FFB0F63209B2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F756D5AD-9284-4D4E-9706-262CDEA440F7}">
      <dgm:prSet phldrT="[Testo]" custT="1"/>
      <dgm:spPr/>
      <dgm:t>
        <a:bodyPr/>
        <a:lstStyle/>
        <a:p>
          <a:r>
            <a:rPr lang="it-IT" sz="1400" b="1" dirty="0"/>
            <a:t>Animazione</a:t>
          </a:r>
        </a:p>
      </dgm:t>
    </dgm:pt>
    <dgm:pt modelId="{C139B6EF-D948-4D66-89D8-0CD06CD2D6EE}" type="parTrans" cxnId="{DBDFD928-2F20-4F0D-B7F9-A3F458B74FB2}">
      <dgm:prSet/>
      <dgm:spPr/>
      <dgm:t>
        <a:bodyPr/>
        <a:lstStyle/>
        <a:p>
          <a:endParaRPr lang="it-IT"/>
        </a:p>
      </dgm:t>
    </dgm:pt>
    <dgm:pt modelId="{EC273D62-6B9C-4493-96B2-13BD996E1D3B}" type="sibTrans" cxnId="{DBDFD928-2F20-4F0D-B7F9-A3F458B74FB2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6F7A8DA7-4169-4F4F-9BBD-9B331A5F613B}">
      <dgm:prSet phldrT="[Testo]" custT="1"/>
      <dgm:spPr/>
      <dgm:t>
        <a:bodyPr/>
        <a:lstStyle/>
        <a:p>
          <a:r>
            <a:rPr lang="it-IT" sz="1400" b="1" dirty="0"/>
            <a:t>Internet of </a:t>
          </a:r>
          <a:r>
            <a:rPr lang="it-IT" sz="1400" b="1" dirty="0" err="1"/>
            <a:t>Things</a:t>
          </a:r>
          <a:endParaRPr lang="it-IT" sz="1400" b="1" dirty="0"/>
        </a:p>
      </dgm:t>
    </dgm:pt>
    <dgm:pt modelId="{CD031730-9D5A-4E38-896E-A09D210A21B3}" type="parTrans" cxnId="{20FB1F4E-38EA-4780-89AD-6FB2786FAFBE}">
      <dgm:prSet/>
      <dgm:spPr/>
      <dgm:t>
        <a:bodyPr/>
        <a:lstStyle/>
        <a:p>
          <a:endParaRPr lang="it-IT"/>
        </a:p>
      </dgm:t>
    </dgm:pt>
    <dgm:pt modelId="{F009B2E0-3B91-45E8-AC43-C48E8258A0D5}" type="sibTrans" cxnId="{20FB1F4E-38EA-4780-89AD-6FB2786FAFBE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E608367D-EFFD-4AF2-A354-C988475EC019}">
      <dgm:prSet phldrT="[Testo]" custT="1"/>
      <dgm:spPr/>
      <dgm:t>
        <a:bodyPr/>
        <a:lstStyle/>
        <a:p>
          <a:r>
            <a:rPr lang="it-IT" sz="1400" b="1" dirty="0"/>
            <a:t>Visione artificiale</a:t>
          </a:r>
        </a:p>
      </dgm:t>
    </dgm:pt>
    <dgm:pt modelId="{BA6668F6-5AAB-4D0C-9A5B-EEBBEDFD89AF}" type="sibTrans" cxnId="{6C0C6C70-F9FA-4F63-8A50-6304F159CF4F}">
      <dgm:prSet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8C76DEB9-E459-4615-BE49-7F6B6AA013BC}" type="parTrans" cxnId="{6C0C6C70-F9FA-4F63-8A50-6304F159CF4F}">
      <dgm:prSet/>
      <dgm:spPr/>
      <dgm:t>
        <a:bodyPr/>
        <a:lstStyle/>
        <a:p>
          <a:endParaRPr lang="it-IT"/>
        </a:p>
      </dgm:t>
    </dgm:pt>
    <dgm:pt modelId="{EA1A7CE1-06ED-4B79-9BB8-0C524901E319}">
      <dgm:prSet phldrT="[Testo]" custT="1"/>
      <dgm:spPr/>
      <dgm:t>
        <a:bodyPr/>
        <a:lstStyle/>
        <a:p>
          <a:r>
            <a:rPr lang="it-IT" sz="1400" b="1" dirty="0"/>
            <a:t>Smart city</a:t>
          </a:r>
        </a:p>
      </dgm:t>
    </dgm:pt>
    <dgm:pt modelId="{A3E30B97-8E65-454E-A508-5EF8EA2490A4}" type="parTrans" cxnId="{B765C438-DEA9-4F97-9D1A-70B4433EE4A7}">
      <dgm:prSet/>
      <dgm:spPr/>
      <dgm:t>
        <a:bodyPr/>
        <a:lstStyle/>
        <a:p>
          <a:endParaRPr lang="en-US"/>
        </a:p>
      </dgm:t>
    </dgm:pt>
    <dgm:pt modelId="{A9FEB621-4443-4AE6-8B8E-6D66095E00C7}" type="sibTrans" cxnId="{B765C438-DEA9-4F97-9D1A-70B4433EE4A7}">
      <dgm:prSet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633C5C94-0EE7-46E8-B3D3-6E44F4AA4480}" type="pres">
      <dgm:prSet presAssocID="{9A2072C3-07E7-415E-9538-B178D5ABEA6D}" presName="Name0" presStyleCnt="0">
        <dgm:presLayoutVars>
          <dgm:chMax val="21"/>
          <dgm:chPref val="21"/>
        </dgm:presLayoutVars>
      </dgm:prSet>
      <dgm:spPr/>
    </dgm:pt>
    <dgm:pt modelId="{AEB2335F-4C37-475B-9653-92B452310129}" type="pres">
      <dgm:prSet presAssocID="{124198C0-A20F-4EAF-9E42-9315369A6D20}" presName="text1" presStyleCnt="0"/>
      <dgm:spPr/>
    </dgm:pt>
    <dgm:pt modelId="{4A65DA7B-8683-4715-B918-206860C02E2D}" type="pres">
      <dgm:prSet presAssocID="{124198C0-A20F-4EAF-9E42-9315369A6D20}" presName="textRepeatNode" presStyleLbl="alignNode1" presStyleIdx="0" presStyleCnt="7">
        <dgm:presLayoutVars>
          <dgm:chMax val="0"/>
          <dgm:chPref val="0"/>
          <dgm:bulletEnabled val="1"/>
        </dgm:presLayoutVars>
      </dgm:prSet>
      <dgm:spPr/>
    </dgm:pt>
    <dgm:pt modelId="{F174054C-5C09-4419-A8BA-3D529A928EA6}" type="pres">
      <dgm:prSet presAssocID="{124198C0-A20F-4EAF-9E42-9315369A6D20}" presName="textaccent1" presStyleCnt="0"/>
      <dgm:spPr/>
    </dgm:pt>
    <dgm:pt modelId="{CC69136F-67F1-498F-98DB-68DE6577F922}" type="pres">
      <dgm:prSet presAssocID="{124198C0-A20F-4EAF-9E42-9315369A6D20}" presName="accentRepeatNode" presStyleLbl="solidAlignAcc1" presStyleIdx="0" presStyleCnt="14"/>
      <dgm:spPr/>
    </dgm:pt>
    <dgm:pt modelId="{3999D005-9D38-4CA9-90A3-E124AB61BD34}" type="pres">
      <dgm:prSet presAssocID="{1DF42352-BB75-4B9C-99D9-B4345B89F451}" presName="image1" presStyleCnt="0"/>
      <dgm:spPr/>
    </dgm:pt>
    <dgm:pt modelId="{B552F2F1-EF13-4138-9640-22210B9128B9}" type="pres">
      <dgm:prSet presAssocID="{1DF42352-BB75-4B9C-99D9-B4345B89F451}" presName="imageRepeatNode" presStyleLbl="alignAcc1" presStyleIdx="0" presStyleCnt="7"/>
      <dgm:spPr/>
    </dgm:pt>
    <dgm:pt modelId="{931F9C24-6FE0-4D3D-AF0A-005E84948BC9}" type="pres">
      <dgm:prSet presAssocID="{1DF42352-BB75-4B9C-99D9-B4345B89F451}" presName="imageaccent1" presStyleCnt="0"/>
      <dgm:spPr/>
    </dgm:pt>
    <dgm:pt modelId="{54EF4A00-8C3C-489B-86F5-C0B8F3FA49C9}" type="pres">
      <dgm:prSet presAssocID="{1DF42352-BB75-4B9C-99D9-B4345B89F451}" presName="accentRepeatNode" presStyleLbl="solidAlignAcc1" presStyleIdx="1" presStyleCnt="14"/>
      <dgm:spPr/>
    </dgm:pt>
    <dgm:pt modelId="{80D1FDB6-34C2-4957-8297-5CE951A99CBB}" type="pres">
      <dgm:prSet presAssocID="{CA5DA00B-36EA-4C40-B544-C35B63E5CD74}" presName="text2" presStyleCnt="0"/>
      <dgm:spPr/>
    </dgm:pt>
    <dgm:pt modelId="{86B53199-0D5C-4803-BA1F-B7CABA3C914D}" type="pres">
      <dgm:prSet presAssocID="{CA5DA00B-36EA-4C40-B544-C35B63E5CD74}" presName="textRepeatNode" presStyleLbl="alignNode1" presStyleIdx="1" presStyleCnt="7">
        <dgm:presLayoutVars>
          <dgm:chMax val="0"/>
          <dgm:chPref val="0"/>
          <dgm:bulletEnabled val="1"/>
        </dgm:presLayoutVars>
      </dgm:prSet>
      <dgm:spPr/>
    </dgm:pt>
    <dgm:pt modelId="{A57B10D7-8303-45C8-8D11-1DD8709077AC}" type="pres">
      <dgm:prSet presAssocID="{CA5DA00B-36EA-4C40-B544-C35B63E5CD74}" presName="textaccent2" presStyleCnt="0"/>
      <dgm:spPr/>
    </dgm:pt>
    <dgm:pt modelId="{2D8803ED-7AC2-4FAA-9A33-3A0D04D65DEC}" type="pres">
      <dgm:prSet presAssocID="{CA5DA00B-36EA-4C40-B544-C35B63E5CD74}" presName="accentRepeatNode" presStyleLbl="solidAlignAcc1" presStyleIdx="2" presStyleCnt="14"/>
      <dgm:spPr/>
    </dgm:pt>
    <dgm:pt modelId="{875C59FB-7B50-4481-A42D-7A86D4DCC675}" type="pres">
      <dgm:prSet presAssocID="{45C1D55F-CA2D-413F-995F-B0E7938DB825}" presName="image2" presStyleCnt="0"/>
      <dgm:spPr/>
    </dgm:pt>
    <dgm:pt modelId="{0F7685A6-7792-444D-8516-2B4B12404900}" type="pres">
      <dgm:prSet presAssocID="{45C1D55F-CA2D-413F-995F-B0E7938DB825}" presName="imageRepeatNode" presStyleLbl="alignAcc1" presStyleIdx="1" presStyleCnt="7"/>
      <dgm:spPr/>
    </dgm:pt>
    <dgm:pt modelId="{054B3B7C-8C49-4E6F-94F3-94D653472675}" type="pres">
      <dgm:prSet presAssocID="{45C1D55F-CA2D-413F-995F-B0E7938DB825}" presName="imageaccent2" presStyleCnt="0"/>
      <dgm:spPr/>
    </dgm:pt>
    <dgm:pt modelId="{4D9A95A4-BCE3-451C-9DF5-F2071C3F6A84}" type="pres">
      <dgm:prSet presAssocID="{45C1D55F-CA2D-413F-995F-B0E7938DB825}" presName="accentRepeatNode" presStyleLbl="solidAlignAcc1" presStyleIdx="3" presStyleCnt="14"/>
      <dgm:spPr/>
    </dgm:pt>
    <dgm:pt modelId="{7FC44DF4-5341-41F9-96EA-F0E555AB8EA4}" type="pres">
      <dgm:prSet presAssocID="{56A561E3-857F-4B26-8016-37349B6C8FFB}" presName="text3" presStyleCnt="0"/>
      <dgm:spPr/>
    </dgm:pt>
    <dgm:pt modelId="{4F760AD4-75B5-4AF0-97A6-9D5D91103AF6}" type="pres">
      <dgm:prSet presAssocID="{56A561E3-857F-4B26-8016-37349B6C8FFB}" presName="textRepeatNode" presStyleLbl="alignNode1" presStyleIdx="2" presStyleCnt="7">
        <dgm:presLayoutVars>
          <dgm:chMax val="0"/>
          <dgm:chPref val="0"/>
          <dgm:bulletEnabled val="1"/>
        </dgm:presLayoutVars>
      </dgm:prSet>
      <dgm:spPr/>
    </dgm:pt>
    <dgm:pt modelId="{F423E9A3-9D4E-40C1-9E6A-2817A04C85D0}" type="pres">
      <dgm:prSet presAssocID="{56A561E3-857F-4B26-8016-37349B6C8FFB}" presName="textaccent3" presStyleCnt="0"/>
      <dgm:spPr/>
    </dgm:pt>
    <dgm:pt modelId="{9FC94153-2C5E-4765-90BA-2449EF55F120}" type="pres">
      <dgm:prSet presAssocID="{56A561E3-857F-4B26-8016-37349B6C8FFB}" presName="accentRepeatNode" presStyleLbl="solidAlignAcc1" presStyleIdx="4" presStyleCnt="14"/>
      <dgm:spPr/>
    </dgm:pt>
    <dgm:pt modelId="{3C685944-5899-45C1-8A00-7A3942B6E014}" type="pres">
      <dgm:prSet presAssocID="{BD1C3F48-1B58-4BEA-8E92-BDFC952088A6}" presName="image3" presStyleCnt="0"/>
      <dgm:spPr/>
    </dgm:pt>
    <dgm:pt modelId="{1A001D21-7737-4DFF-B2A8-6A78BC2BC5D6}" type="pres">
      <dgm:prSet presAssocID="{BD1C3F48-1B58-4BEA-8E92-BDFC952088A6}" presName="imageRepeatNode" presStyleLbl="alignAcc1" presStyleIdx="2" presStyleCnt="7"/>
      <dgm:spPr/>
    </dgm:pt>
    <dgm:pt modelId="{172D3632-C638-497D-889B-460B5BFF2795}" type="pres">
      <dgm:prSet presAssocID="{BD1C3F48-1B58-4BEA-8E92-BDFC952088A6}" presName="imageaccent3" presStyleCnt="0"/>
      <dgm:spPr/>
    </dgm:pt>
    <dgm:pt modelId="{E7169C99-54A8-4157-BC6D-35EC052D756E}" type="pres">
      <dgm:prSet presAssocID="{BD1C3F48-1B58-4BEA-8E92-BDFC952088A6}" presName="accentRepeatNode" presStyleLbl="solidAlignAcc1" presStyleIdx="5" presStyleCnt="14"/>
      <dgm:spPr/>
    </dgm:pt>
    <dgm:pt modelId="{08343A22-66AF-4495-955A-DBFEAA9D7815}" type="pres">
      <dgm:prSet presAssocID="{F756D5AD-9284-4D4E-9706-262CDEA440F7}" presName="text4" presStyleCnt="0"/>
      <dgm:spPr/>
    </dgm:pt>
    <dgm:pt modelId="{8C00A36C-2DE5-4E1B-BAB6-F24B3CCD18F1}" type="pres">
      <dgm:prSet presAssocID="{F756D5AD-9284-4D4E-9706-262CDEA440F7}" presName="textRepeatNode" presStyleLbl="alignNode1" presStyleIdx="3" presStyleCnt="7">
        <dgm:presLayoutVars>
          <dgm:chMax val="0"/>
          <dgm:chPref val="0"/>
          <dgm:bulletEnabled val="1"/>
        </dgm:presLayoutVars>
      </dgm:prSet>
      <dgm:spPr/>
    </dgm:pt>
    <dgm:pt modelId="{8F2BDD8D-75C7-4986-B7FA-61B20462D47F}" type="pres">
      <dgm:prSet presAssocID="{F756D5AD-9284-4D4E-9706-262CDEA440F7}" presName="textaccent4" presStyleCnt="0"/>
      <dgm:spPr/>
    </dgm:pt>
    <dgm:pt modelId="{F0FA725E-D24F-41A9-BBEB-F31858D7343B}" type="pres">
      <dgm:prSet presAssocID="{F756D5AD-9284-4D4E-9706-262CDEA440F7}" presName="accentRepeatNode" presStyleLbl="solidAlignAcc1" presStyleIdx="6" presStyleCnt="14"/>
      <dgm:spPr/>
    </dgm:pt>
    <dgm:pt modelId="{8CC557DC-6306-46C3-B686-82F517926011}" type="pres">
      <dgm:prSet presAssocID="{EC273D62-6B9C-4493-96B2-13BD996E1D3B}" presName="image4" presStyleCnt="0"/>
      <dgm:spPr/>
    </dgm:pt>
    <dgm:pt modelId="{99DC914E-26C5-4C2D-B483-5AA5419BD116}" type="pres">
      <dgm:prSet presAssocID="{EC273D62-6B9C-4493-96B2-13BD996E1D3B}" presName="imageRepeatNode" presStyleLbl="alignAcc1" presStyleIdx="3" presStyleCnt="7"/>
      <dgm:spPr/>
    </dgm:pt>
    <dgm:pt modelId="{97C93DF5-D873-43FA-887A-9814E260EAEF}" type="pres">
      <dgm:prSet presAssocID="{EC273D62-6B9C-4493-96B2-13BD996E1D3B}" presName="imageaccent4" presStyleCnt="0"/>
      <dgm:spPr/>
    </dgm:pt>
    <dgm:pt modelId="{610A4716-8C5A-41BD-8D05-65382333ABF3}" type="pres">
      <dgm:prSet presAssocID="{EC273D62-6B9C-4493-96B2-13BD996E1D3B}" presName="accentRepeatNode" presStyleLbl="solidAlignAcc1" presStyleIdx="7" presStyleCnt="14"/>
      <dgm:spPr/>
    </dgm:pt>
    <dgm:pt modelId="{FF242DC2-6E93-422F-9C77-A4587F475697}" type="pres">
      <dgm:prSet presAssocID="{6F7A8DA7-4169-4F4F-9BBD-9B331A5F613B}" presName="text5" presStyleCnt="0"/>
      <dgm:spPr/>
    </dgm:pt>
    <dgm:pt modelId="{35144812-141E-44AB-82B9-B14FE7DFEB14}" type="pres">
      <dgm:prSet presAssocID="{6F7A8DA7-4169-4F4F-9BBD-9B331A5F613B}" presName="textRepeatNode" presStyleLbl="alignNode1" presStyleIdx="4" presStyleCnt="7">
        <dgm:presLayoutVars>
          <dgm:chMax val="0"/>
          <dgm:chPref val="0"/>
          <dgm:bulletEnabled val="1"/>
        </dgm:presLayoutVars>
      </dgm:prSet>
      <dgm:spPr/>
    </dgm:pt>
    <dgm:pt modelId="{21E6880A-6E7D-4E59-B3B4-C101771B0F8C}" type="pres">
      <dgm:prSet presAssocID="{6F7A8DA7-4169-4F4F-9BBD-9B331A5F613B}" presName="textaccent5" presStyleCnt="0"/>
      <dgm:spPr/>
    </dgm:pt>
    <dgm:pt modelId="{2A1EF857-A2E2-4662-93B5-2A7CFA9F9C74}" type="pres">
      <dgm:prSet presAssocID="{6F7A8DA7-4169-4F4F-9BBD-9B331A5F613B}" presName="accentRepeatNode" presStyleLbl="solidAlignAcc1" presStyleIdx="8" presStyleCnt="14"/>
      <dgm:spPr/>
    </dgm:pt>
    <dgm:pt modelId="{82F2BA30-B82D-43DF-AA45-E37D36D87913}" type="pres">
      <dgm:prSet presAssocID="{F009B2E0-3B91-45E8-AC43-C48E8258A0D5}" presName="image5" presStyleCnt="0"/>
      <dgm:spPr/>
    </dgm:pt>
    <dgm:pt modelId="{F6CDBA13-129D-461A-BE37-AAECB0DFBBBC}" type="pres">
      <dgm:prSet presAssocID="{F009B2E0-3B91-45E8-AC43-C48E8258A0D5}" presName="imageRepeatNode" presStyleLbl="alignAcc1" presStyleIdx="4" presStyleCnt="7"/>
      <dgm:spPr/>
    </dgm:pt>
    <dgm:pt modelId="{6AC4AA95-E53D-4692-94D4-C5F285B82C8B}" type="pres">
      <dgm:prSet presAssocID="{F009B2E0-3B91-45E8-AC43-C48E8258A0D5}" presName="imageaccent5" presStyleCnt="0"/>
      <dgm:spPr/>
    </dgm:pt>
    <dgm:pt modelId="{98532B23-BF3F-4FBE-BA24-59B1AE3B0479}" type="pres">
      <dgm:prSet presAssocID="{F009B2E0-3B91-45E8-AC43-C48E8258A0D5}" presName="accentRepeatNode" presStyleLbl="solidAlignAcc1" presStyleIdx="9" presStyleCnt="14"/>
      <dgm:spPr/>
    </dgm:pt>
    <dgm:pt modelId="{1568CFF2-8956-4C99-93D4-D5EF1E897090}" type="pres">
      <dgm:prSet presAssocID="{E608367D-EFFD-4AF2-A354-C988475EC019}" presName="text6" presStyleCnt="0"/>
      <dgm:spPr/>
    </dgm:pt>
    <dgm:pt modelId="{278AE546-E8B1-4BDF-A72D-78B74AAC0386}" type="pres">
      <dgm:prSet presAssocID="{E608367D-EFFD-4AF2-A354-C988475EC019}" presName="textRepeatNode" presStyleLbl="alignNode1" presStyleIdx="5" presStyleCnt="7">
        <dgm:presLayoutVars>
          <dgm:chMax val="0"/>
          <dgm:chPref val="0"/>
          <dgm:bulletEnabled val="1"/>
        </dgm:presLayoutVars>
      </dgm:prSet>
      <dgm:spPr/>
    </dgm:pt>
    <dgm:pt modelId="{42E1AE56-1D37-4198-8B05-E373D6D6B347}" type="pres">
      <dgm:prSet presAssocID="{E608367D-EFFD-4AF2-A354-C988475EC019}" presName="textaccent6" presStyleCnt="0"/>
      <dgm:spPr/>
    </dgm:pt>
    <dgm:pt modelId="{8F8A8211-6853-4A52-9187-CEEB197EC380}" type="pres">
      <dgm:prSet presAssocID="{E608367D-EFFD-4AF2-A354-C988475EC019}" presName="accentRepeatNode" presStyleLbl="solidAlignAcc1" presStyleIdx="10" presStyleCnt="14"/>
      <dgm:spPr/>
    </dgm:pt>
    <dgm:pt modelId="{E222834A-8DDB-4EB8-B665-AE672C718F3A}" type="pres">
      <dgm:prSet presAssocID="{BA6668F6-5AAB-4D0C-9A5B-EEBBEDFD89AF}" presName="image6" presStyleCnt="0"/>
      <dgm:spPr/>
    </dgm:pt>
    <dgm:pt modelId="{EBF9D7E2-42C4-411E-BD54-0360C010225A}" type="pres">
      <dgm:prSet presAssocID="{BA6668F6-5AAB-4D0C-9A5B-EEBBEDFD89AF}" presName="imageRepeatNode" presStyleLbl="alignAcc1" presStyleIdx="5" presStyleCnt="7"/>
      <dgm:spPr/>
    </dgm:pt>
    <dgm:pt modelId="{CF78815B-762E-475D-95D4-0E905A2418C1}" type="pres">
      <dgm:prSet presAssocID="{BA6668F6-5AAB-4D0C-9A5B-EEBBEDFD89AF}" presName="imageaccent6" presStyleCnt="0"/>
      <dgm:spPr/>
    </dgm:pt>
    <dgm:pt modelId="{8C01B73B-29BF-4E95-B528-B1590B8EC3A1}" type="pres">
      <dgm:prSet presAssocID="{BA6668F6-5AAB-4D0C-9A5B-EEBBEDFD89AF}" presName="accentRepeatNode" presStyleLbl="solidAlignAcc1" presStyleIdx="11" presStyleCnt="14"/>
      <dgm:spPr/>
    </dgm:pt>
    <dgm:pt modelId="{AF57E506-D134-43EC-B8C0-855F02022D6D}" type="pres">
      <dgm:prSet presAssocID="{EA1A7CE1-06ED-4B79-9BB8-0C524901E319}" presName="text7" presStyleCnt="0"/>
      <dgm:spPr/>
    </dgm:pt>
    <dgm:pt modelId="{8CDF2581-664F-4A9C-9DF7-9201043F078D}" type="pres">
      <dgm:prSet presAssocID="{EA1A7CE1-06ED-4B79-9BB8-0C524901E319}" presName="textRepeatNode" presStyleLbl="alignNode1" presStyleIdx="6" presStyleCnt="7">
        <dgm:presLayoutVars>
          <dgm:chMax val="0"/>
          <dgm:chPref val="0"/>
          <dgm:bulletEnabled val="1"/>
        </dgm:presLayoutVars>
      </dgm:prSet>
      <dgm:spPr/>
    </dgm:pt>
    <dgm:pt modelId="{8F47C257-98C0-41C7-B0F8-EE98AC3C6F91}" type="pres">
      <dgm:prSet presAssocID="{EA1A7CE1-06ED-4B79-9BB8-0C524901E319}" presName="textaccent7" presStyleCnt="0"/>
      <dgm:spPr/>
    </dgm:pt>
    <dgm:pt modelId="{19A923E3-1730-4126-A722-8DF7847FD644}" type="pres">
      <dgm:prSet presAssocID="{EA1A7CE1-06ED-4B79-9BB8-0C524901E319}" presName="accentRepeatNode" presStyleLbl="solidAlignAcc1" presStyleIdx="12" presStyleCnt="14"/>
      <dgm:spPr/>
    </dgm:pt>
    <dgm:pt modelId="{192BA9CF-37B6-4DEF-B9F6-B98CB90F42C9}" type="pres">
      <dgm:prSet presAssocID="{A9FEB621-4443-4AE6-8B8E-6D66095E00C7}" presName="image7" presStyleCnt="0"/>
      <dgm:spPr/>
    </dgm:pt>
    <dgm:pt modelId="{D5C3A3F4-FE35-4715-B8B4-D7FEADBE559D}" type="pres">
      <dgm:prSet presAssocID="{A9FEB621-4443-4AE6-8B8E-6D66095E00C7}" presName="imageRepeatNode" presStyleLbl="alignAcc1" presStyleIdx="6" presStyleCnt="7"/>
      <dgm:spPr/>
    </dgm:pt>
    <dgm:pt modelId="{8092DCD1-F933-43EE-8D6D-14ECCD488AD5}" type="pres">
      <dgm:prSet presAssocID="{A9FEB621-4443-4AE6-8B8E-6D66095E00C7}" presName="imageaccent7" presStyleCnt="0"/>
      <dgm:spPr/>
    </dgm:pt>
    <dgm:pt modelId="{E95C96CA-EE59-464F-BEBD-9524F0879DCD}" type="pres">
      <dgm:prSet presAssocID="{A9FEB621-4443-4AE6-8B8E-6D66095E00C7}" presName="accentRepeatNode" presStyleLbl="solidAlignAcc1" presStyleIdx="13" presStyleCnt="14"/>
      <dgm:spPr/>
    </dgm:pt>
  </dgm:ptLst>
  <dgm:cxnLst>
    <dgm:cxn modelId="{5CA15F20-8FEC-4AA9-93C3-0DDFA5C0FE74}" type="presOf" srcId="{BA6668F6-5AAB-4D0C-9A5B-EEBBEDFD89AF}" destId="{EBF9D7E2-42C4-411E-BD54-0360C010225A}" srcOrd="0" destOrd="0" presId="urn:microsoft.com/office/officeart/2008/layout/HexagonCluster"/>
    <dgm:cxn modelId="{0C603522-B7E0-422E-8584-F9E926647428}" type="presOf" srcId="{F009B2E0-3B91-45E8-AC43-C48E8258A0D5}" destId="{F6CDBA13-129D-461A-BE37-AAECB0DFBBBC}" srcOrd="0" destOrd="0" presId="urn:microsoft.com/office/officeart/2008/layout/HexagonCluster"/>
    <dgm:cxn modelId="{92243F26-34BA-497D-946F-D81468AF3C30}" type="presOf" srcId="{F756D5AD-9284-4D4E-9706-262CDEA440F7}" destId="{8C00A36C-2DE5-4E1B-BAB6-F24B3CCD18F1}" srcOrd="0" destOrd="0" presId="urn:microsoft.com/office/officeart/2008/layout/HexagonCluster"/>
    <dgm:cxn modelId="{DBDFD928-2F20-4F0D-B7F9-A3F458B74FB2}" srcId="{9A2072C3-07E7-415E-9538-B178D5ABEA6D}" destId="{F756D5AD-9284-4D4E-9706-262CDEA440F7}" srcOrd="3" destOrd="0" parTransId="{C139B6EF-D948-4D66-89D8-0CD06CD2D6EE}" sibTransId="{EC273D62-6B9C-4493-96B2-13BD996E1D3B}"/>
    <dgm:cxn modelId="{B765C438-DEA9-4F97-9D1A-70B4433EE4A7}" srcId="{9A2072C3-07E7-415E-9538-B178D5ABEA6D}" destId="{EA1A7CE1-06ED-4B79-9BB8-0C524901E319}" srcOrd="6" destOrd="0" parTransId="{A3E30B97-8E65-454E-A508-5EF8EA2490A4}" sibTransId="{A9FEB621-4443-4AE6-8B8E-6D66095E00C7}"/>
    <dgm:cxn modelId="{901C4E5E-E59A-42D6-A627-50F2B328E0A9}" type="presOf" srcId="{E608367D-EFFD-4AF2-A354-C988475EC019}" destId="{278AE546-E8B1-4BDF-A72D-78B74AAC0386}" srcOrd="0" destOrd="0" presId="urn:microsoft.com/office/officeart/2008/layout/HexagonCluster"/>
    <dgm:cxn modelId="{20FB1F4E-38EA-4780-89AD-6FB2786FAFBE}" srcId="{9A2072C3-07E7-415E-9538-B178D5ABEA6D}" destId="{6F7A8DA7-4169-4F4F-9BBD-9B331A5F613B}" srcOrd="4" destOrd="0" parTransId="{CD031730-9D5A-4E38-896E-A09D210A21B3}" sibTransId="{F009B2E0-3B91-45E8-AC43-C48E8258A0D5}"/>
    <dgm:cxn modelId="{6C0C6C70-F9FA-4F63-8A50-6304F159CF4F}" srcId="{9A2072C3-07E7-415E-9538-B178D5ABEA6D}" destId="{E608367D-EFFD-4AF2-A354-C988475EC019}" srcOrd="5" destOrd="0" parTransId="{8C76DEB9-E459-4615-BE49-7F6B6AA013BC}" sibTransId="{BA6668F6-5AAB-4D0C-9A5B-EEBBEDFD89AF}"/>
    <dgm:cxn modelId="{40638E54-CF99-49FA-A1C7-523F6828FFF0}" type="presOf" srcId="{EC273D62-6B9C-4493-96B2-13BD996E1D3B}" destId="{99DC914E-26C5-4C2D-B483-5AA5419BD116}" srcOrd="0" destOrd="0" presId="urn:microsoft.com/office/officeart/2008/layout/HexagonCluster"/>
    <dgm:cxn modelId="{FE5A3885-0FC7-426C-A6D1-08305467C83B}" type="presOf" srcId="{45C1D55F-CA2D-413F-995F-B0E7938DB825}" destId="{0F7685A6-7792-444D-8516-2B4B12404900}" srcOrd="0" destOrd="0" presId="urn:microsoft.com/office/officeart/2008/layout/HexagonCluster"/>
    <dgm:cxn modelId="{0DC2EF89-277E-4CDF-9B6C-19A30F2EC149}" srcId="{9A2072C3-07E7-415E-9538-B178D5ABEA6D}" destId="{CA5DA00B-36EA-4C40-B544-C35B63E5CD74}" srcOrd="1" destOrd="0" parTransId="{D35BB0D5-0761-4A68-9416-7F03383C803D}" sibTransId="{45C1D55F-CA2D-413F-995F-B0E7938DB825}"/>
    <dgm:cxn modelId="{46E4D996-E8B2-47AB-BA40-B80A7F7B9C9E}" type="presOf" srcId="{1DF42352-BB75-4B9C-99D9-B4345B89F451}" destId="{B552F2F1-EF13-4138-9640-22210B9128B9}" srcOrd="0" destOrd="0" presId="urn:microsoft.com/office/officeart/2008/layout/HexagonCluster"/>
    <dgm:cxn modelId="{8517F9B0-ECF9-4B29-8CC0-903B7A686A82}" type="presOf" srcId="{124198C0-A20F-4EAF-9E42-9315369A6D20}" destId="{4A65DA7B-8683-4715-B918-206860C02E2D}" srcOrd="0" destOrd="0" presId="urn:microsoft.com/office/officeart/2008/layout/HexagonCluster"/>
    <dgm:cxn modelId="{A87D02C4-FFD2-4221-B5B4-36875E712909}" type="presOf" srcId="{6F7A8DA7-4169-4F4F-9BBD-9B331A5F613B}" destId="{35144812-141E-44AB-82B9-B14FE7DFEB14}" srcOrd="0" destOrd="0" presId="urn:microsoft.com/office/officeart/2008/layout/HexagonCluster"/>
    <dgm:cxn modelId="{7072B9C6-05EA-433A-B359-1254C0B24DFE}" type="presOf" srcId="{CA5DA00B-36EA-4C40-B544-C35B63E5CD74}" destId="{86B53199-0D5C-4803-BA1F-B7CABA3C914D}" srcOrd="0" destOrd="0" presId="urn:microsoft.com/office/officeart/2008/layout/HexagonCluster"/>
    <dgm:cxn modelId="{C8FA6AD0-A446-4F7C-8733-9D97A924220A}" type="presOf" srcId="{BD1C3F48-1B58-4BEA-8E92-BDFC952088A6}" destId="{1A001D21-7737-4DFF-B2A8-6A78BC2BC5D6}" srcOrd="0" destOrd="0" presId="urn:microsoft.com/office/officeart/2008/layout/HexagonCluster"/>
    <dgm:cxn modelId="{E325DCD0-0CE5-406B-A104-FFB0F63209B2}" srcId="{9A2072C3-07E7-415E-9538-B178D5ABEA6D}" destId="{56A561E3-857F-4B26-8016-37349B6C8FFB}" srcOrd="2" destOrd="0" parTransId="{25A64158-F65A-4A0D-9B01-D9EBF69BA503}" sibTransId="{BD1C3F48-1B58-4BEA-8E92-BDFC952088A6}"/>
    <dgm:cxn modelId="{7034DFD2-DB48-4409-8E0C-EA3304F0E91C}" type="presOf" srcId="{EA1A7CE1-06ED-4B79-9BB8-0C524901E319}" destId="{8CDF2581-664F-4A9C-9DF7-9201043F078D}" srcOrd="0" destOrd="0" presId="urn:microsoft.com/office/officeart/2008/layout/HexagonCluster"/>
    <dgm:cxn modelId="{97F995D8-FD28-4480-A2CB-86D3E3900B5E}" type="presOf" srcId="{9A2072C3-07E7-415E-9538-B178D5ABEA6D}" destId="{633C5C94-0EE7-46E8-B3D3-6E44F4AA4480}" srcOrd="0" destOrd="0" presId="urn:microsoft.com/office/officeart/2008/layout/HexagonCluster"/>
    <dgm:cxn modelId="{07236EDC-BF3B-4B9E-9E8E-45F5B0A67D33}" type="presOf" srcId="{A9FEB621-4443-4AE6-8B8E-6D66095E00C7}" destId="{D5C3A3F4-FE35-4715-B8B4-D7FEADBE559D}" srcOrd="0" destOrd="0" presId="urn:microsoft.com/office/officeart/2008/layout/HexagonCluster"/>
    <dgm:cxn modelId="{E317CDE3-CA93-4293-A2D6-2C9A434CAFCF}" type="presOf" srcId="{56A561E3-857F-4B26-8016-37349B6C8FFB}" destId="{4F760AD4-75B5-4AF0-97A6-9D5D91103AF6}" srcOrd="0" destOrd="0" presId="urn:microsoft.com/office/officeart/2008/layout/HexagonCluster"/>
    <dgm:cxn modelId="{57C957FE-A7E7-4967-B171-8045AF858A09}" srcId="{9A2072C3-07E7-415E-9538-B178D5ABEA6D}" destId="{124198C0-A20F-4EAF-9E42-9315369A6D20}" srcOrd="0" destOrd="0" parTransId="{A061A960-3784-440E-A83C-2661E282AF84}" sibTransId="{1DF42352-BB75-4B9C-99D9-B4345B89F451}"/>
    <dgm:cxn modelId="{3ACC7DBF-7C6B-4E97-A341-6DD9F363424B}" type="presParOf" srcId="{633C5C94-0EE7-46E8-B3D3-6E44F4AA4480}" destId="{AEB2335F-4C37-475B-9653-92B452310129}" srcOrd="0" destOrd="0" presId="urn:microsoft.com/office/officeart/2008/layout/HexagonCluster"/>
    <dgm:cxn modelId="{C5A8612B-BBC9-4A78-ADFC-999752F1F5FF}" type="presParOf" srcId="{AEB2335F-4C37-475B-9653-92B452310129}" destId="{4A65DA7B-8683-4715-B918-206860C02E2D}" srcOrd="0" destOrd="0" presId="urn:microsoft.com/office/officeart/2008/layout/HexagonCluster"/>
    <dgm:cxn modelId="{17B33D28-1131-42AD-945E-09645715D610}" type="presParOf" srcId="{633C5C94-0EE7-46E8-B3D3-6E44F4AA4480}" destId="{F174054C-5C09-4419-A8BA-3D529A928EA6}" srcOrd="1" destOrd="0" presId="urn:microsoft.com/office/officeart/2008/layout/HexagonCluster"/>
    <dgm:cxn modelId="{90B975BC-6DCF-493F-824C-3C7434FD0B76}" type="presParOf" srcId="{F174054C-5C09-4419-A8BA-3D529A928EA6}" destId="{CC69136F-67F1-498F-98DB-68DE6577F922}" srcOrd="0" destOrd="0" presId="urn:microsoft.com/office/officeart/2008/layout/HexagonCluster"/>
    <dgm:cxn modelId="{0CE7942A-9409-4D41-A884-58D707E7F940}" type="presParOf" srcId="{633C5C94-0EE7-46E8-B3D3-6E44F4AA4480}" destId="{3999D005-9D38-4CA9-90A3-E124AB61BD34}" srcOrd="2" destOrd="0" presId="urn:microsoft.com/office/officeart/2008/layout/HexagonCluster"/>
    <dgm:cxn modelId="{98C5D57F-1791-4BD3-A286-4D63ADF10DEF}" type="presParOf" srcId="{3999D005-9D38-4CA9-90A3-E124AB61BD34}" destId="{B552F2F1-EF13-4138-9640-22210B9128B9}" srcOrd="0" destOrd="0" presId="urn:microsoft.com/office/officeart/2008/layout/HexagonCluster"/>
    <dgm:cxn modelId="{F3A1B064-BF06-4712-B84F-D5D6AAB66F5E}" type="presParOf" srcId="{633C5C94-0EE7-46E8-B3D3-6E44F4AA4480}" destId="{931F9C24-6FE0-4D3D-AF0A-005E84948BC9}" srcOrd="3" destOrd="0" presId="urn:microsoft.com/office/officeart/2008/layout/HexagonCluster"/>
    <dgm:cxn modelId="{007C1D54-18B4-40E9-98B2-10E2EA73EA74}" type="presParOf" srcId="{931F9C24-6FE0-4D3D-AF0A-005E84948BC9}" destId="{54EF4A00-8C3C-489B-86F5-C0B8F3FA49C9}" srcOrd="0" destOrd="0" presId="urn:microsoft.com/office/officeart/2008/layout/HexagonCluster"/>
    <dgm:cxn modelId="{578E5A5E-FE3D-4962-B179-A17B0D6B35F8}" type="presParOf" srcId="{633C5C94-0EE7-46E8-B3D3-6E44F4AA4480}" destId="{80D1FDB6-34C2-4957-8297-5CE951A99CBB}" srcOrd="4" destOrd="0" presId="urn:microsoft.com/office/officeart/2008/layout/HexagonCluster"/>
    <dgm:cxn modelId="{77CC91E6-2D36-4EC4-BF09-52B0B56A411A}" type="presParOf" srcId="{80D1FDB6-34C2-4957-8297-5CE951A99CBB}" destId="{86B53199-0D5C-4803-BA1F-B7CABA3C914D}" srcOrd="0" destOrd="0" presId="urn:microsoft.com/office/officeart/2008/layout/HexagonCluster"/>
    <dgm:cxn modelId="{E0243826-A01E-4E78-B965-D9C32B78647D}" type="presParOf" srcId="{633C5C94-0EE7-46E8-B3D3-6E44F4AA4480}" destId="{A57B10D7-8303-45C8-8D11-1DD8709077AC}" srcOrd="5" destOrd="0" presId="urn:microsoft.com/office/officeart/2008/layout/HexagonCluster"/>
    <dgm:cxn modelId="{78A7D3CA-AC57-4010-98DB-7B52860BB869}" type="presParOf" srcId="{A57B10D7-8303-45C8-8D11-1DD8709077AC}" destId="{2D8803ED-7AC2-4FAA-9A33-3A0D04D65DEC}" srcOrd="0" destOrd="0" presId="urn:microsoft.com/office/officeart/2008/layout/HexagonCluster"/>
    <dgm:cxn modelId="{AE7F3ABB-3361-4412-8656-F0F5763D648C}" type="presParOf" srcId="{633C5C94-0EE7-46E8-B3D3-6E44F4AA4480}" destId="{875C59FB-7B50-4481-A42D-7A86D4DCC675}" srcOrd="6" destOrd="0" presId="urn:microsoft.com/office/officeart/2008/layout/HexagonCluster"/>
    <dgm:cxn modelId="{27F6E4E5-3FA2-43B0-9714-EA645894C9C1}" type="presParOf" srcId="{875C59FB-7B50-4481-A42D-7A86D4DCC675}" destId="{0F7685A6-7792-444D-8516-2B4B12404900}" srcOrd="0" destOrd="0" presId="urn:microsoft.com/office/officeart/2008/layout/HexagonCluster"/>
    <dgm:cxn modelId="{A83CA3B2-9B43-4A5B-8CE4-0461CCF1A980}" type="presParOf" srcId="{633C5C94-0EE7-46E8-B3D3-6E44F4AA4480}" destId="{054B3B7C-8C49-4E6F-94F3-94D653472675}" srcOrd="7" destOrd="0" presId="urn:microsoft.com/office/officeart/2008/layout/HexagonCluster"/>
    <dgm:cxn modelId="{FE137C8A-8BCD-426D-8FC6-AD7236C9568E}" type="presParOf" srcId="{054B3B7C-8C49-4E6F-94F3-94D653472675}" destId="{4D9A95A4-BCE3-451C-9DF5-F2071C3F6A84}" srcOrd="0" destOrd="0" presId="urn:microsoft.com/office/officeart/2008/layout/HexagonCluster"/>
    <dgm:cxn modelId="{47C6EE3E-0A04-41FC-952A-446D2E508E56}" type="presParOf" srcId="{633C5C94-0EE7-46E8-B3D3-6E44F4AA4480}" destId="{7FC44DF4-5341-41F9-96EA-F0E555AB8EA4}" srcOrd="8" destOrd="0" presId="urn:microsoft.com/office/officeart/2008/layout/HexagonCluster"/>
    <dgm:cxn modelId="{4D0E81C8-0B4E-416D-B352-51917F37C22F}" type="presParOf" srcId="{7FC44DF4-5341-41F9-96EA-F0E555AB8EA4}" destId="{4F760AD4-75B5-4AF0-97A6-9D5D91103AF6}" srcOrd="0" destOrd="0" presId="urn:microsoft.com/office/officeart/2008/layout/HexagonCluster"/>
    <dgm:cxn modelId="{3A0513FD-B1E9-41FA-8637-39048ABFD4E9}" type="presParOf" srcId="{633C5C94-0EE7-46E8-B3D3-6E44F4AA4480}" destId="{F423E9A3-9D4E-40C1-9E6A-2817A04C85D0}" srcOrd="9" destOrd="0" presId="urn:microsoft.com/office/officeart/2008/layout/HexagonCluster"/>
    <dgm:cxn modelId="{3593D19B-2362-4EF4-8825-A6E1B1C0AF82}" type="presParOf" srcId="{F423E9A3-9D4E-40C1-9E6A-2817A04C85D0}" destId="{9FC94153-2C5E-4765-90BA-2449EF55F120}" srcOrd="0" destOrd="0" presId="urn:microsoft.com/office/officeart/2008/layout/HexagonCluster"/>
    <dgm:cxn modelId="{FBC76FBE-EA46-4455-9DE3-C9B96AF5F9B4}" type="presParOf" srcId="{633C5C94-0EE7-46E8-B3D3-6E44F4AA4480}" destId="{3C685944-5899-45C1-8A00-7A3942B6E014}" srcOrd="10" destOrd="0" presId="urn:microsoft.com/office/officeart/2008/layout/HexagonCluster"/>
    <dgm:cxn modelId="{82D38A0C-FC05-47B6-B9B9-671CAC6C4C28}" type="presParOf" srcId="{3C685944-5899-45C1-8A00-7A3942B6E014}" destId="{1A001D21-7737-4DFF-B2A8-6A78BC2BC5D6}" srcOrd="0" destOrd="0" presId="urn:microsoft.com/office/officeart/2008/layout/HexagonCluster"/>
    <dgm:cxn modelId="{9BA915E1-5ECD-4DEA-A8B1-38EED0B77D42}" type="presParOf" srcId="{633C5C94-0EE7-46E8-B3D3-6E44F4AA4480}" destId="{172D3632-C638-497D-889B-460B5BFF2795}" srcOrd="11" destOrd="0" presId="urn:microsoft.com/office/officeart/2008/layout/HexagonCluster"/>
    <dgm:cxn modelId="{31D0186C-F563-4A77-91EF-EEAE31E0A7B6}" type="presParOf" srcId="{172D3632-C638-497D-889B-460B5BFF2795}" destId="{E7169C99-54A8-4157-BC6D-35EC052D756E}" srcOrd="0" destOrd="0" presId="urn:microsoft.com/office/officeart/2008/layout/HexagonCluster"/>
    <dgm:cxn modelId="{80EC1498-2779-4E69-BAA5-32E2D8F6B606}" type="presParOf" srcId="{633C5C94-0EE7-46E8-B3D3-6E44F4AA4480}" destId="{08343A22-66AF-4495-955A-DBFEAA9D7815}" srcOrd="12" destOrd="0" presId="urn:microsoft.com/office/officeart/2008/layout/HexagonCluster"/>
    <dgm:cxn modelId="{88EE0AFA-EA20-475C-B2C8-DD224F01960D}" type="presParOf" srcId="{08343A22-66AF-4495-955A-DBFEAA9D7815}" destId="{8C00A36C-2DE5-4E1B-BAB6-F24B3CCD18F1}" srcOrd="0" destOrd="0" presId="urn:microsoft.com/office/officeart/2008/layout/HexagonCluster"/>
    <dgm:cxn modelId="{AD79205E-67AB-435F-8A09-64DB9D9D142A}" type="presParOf" srcId="{633C5C94-0EE7-46E8-B3D3-6E44F4AA4480}" destId="{8F2BDD8D-75C7-4986-B7FA-61B20462D47F}" srcOrd="13" destOrd="0" presId="urn:microsoft.com/office/officeart/2008/layout/HexagonCluster"/>
    <dgm:cxn modelId="{4EAE1568-1501-4C25-854B-50B3845AE94F}" type="presParOf" srcId="{8F2BDD8D-75C7-4986-B7FA-61B20462D47F}" destId="{F0FA725E-D24F-41A9-BBEB-F31858D7343B}" srcOrd="0" destOrd="0" presId="urn:microsoft.com/office/officeart/2008/layout/HexagonCluster"/>
    <dgm:cxn modelId="{3FDE1A74-1265-4D2A-B078-8117319E5DD8}" type="presParOf" srcId="{633C5C94-0EE7-46E8-B3D3-6E44F4AA4480}" destId="{8CC557DC-6306-46C3-B686-82F517926011}" srcOrd="14" destOrd="0" presId="urn:microsoft.com/office/officeart/2008/layout/HexagonCluster"/>
    <dgm:cxn modelId="{A00A33EB-D863-4F64-83F0-55EB565527BA}" type="presParOf" srcId="{8CC557DC-6306-46C3-B686-82F517926011}" destId="{99DC914E-26C5-4C2D-B483-5AA5419BD116}" srcOrd="0" destOrd="0" presId="urn:microsoft.com/office/officeart/2008/layout/HexagonCluster"/>
    <dgm:cxn modelId="{B348AE36-18D9-4D78-8A2D-B3E03A1CC86D}" type="presParOf" srcId="{633C5C94-0EE7-46E8-B3D3-6E44F4AA4480}" destId="{97C93DF5-D873-43FA-887A-9814E260EAEF}" srcOrd="15" destOrd="0" presId="urn:microsoft.com/office/officeart/2008/layout/HexagonCluster"/>
    <dgm:cxn modelId="{327C4210-D0DC-4212-B77D-88F5163867C5}" type="presParOf" srcId="{97C93DF5-D873-43FA-887A-9814E260EAEF}" destId="{610A4716-8C5A-41BD-8D05-65382333ABF3}" srcOrd="0" destOrd="0" presId="urn:microsoft.com/office/officeart/2008/layout/HexagonCluster"/>
    <dgm:cxn modelId="{464CAC3F-42C4-48A6-B712-39C03BFAD468}" type="presParOf" srcId="{633C5C94-0EE7-46E8-B3D3-6E44F4AA4480}" destId="{FF242DC2-6E93-422F-9C77-A4587F475697}" srcOrd="16" destOrd="0" presId="urn:microsoft.com/office/officeart/2008/layout/HexagonCluster"/>
    <dgm:cxn modelId="{B6CE9118-E0AD-4CDB-B231-D753F7C84362}" type="presParOf" srcId="{FF242DC2-6E93-422F-9C77-A4587F475697}" destId="{35144812-141E-44AB-82B9-B14FE7DFEB14}" srcOrd="0" destOrd="0" presId="urn:microsoft.com/office/officeart/2008/layout/HexagonCluster"/>
    <dgm:cxn modelId="{1E00F168-57ED-4A4A-B467-912692B1F7D6}" type="presParOf" srcId="{633C5C94-0EE7-46E8-B3D3-6E44F4AA4480}" destId="{21E6880A-6E7D-4E59-B3B4-C101771B0F8C}" srcOrd="17" destOrd="0" presId="urn:microsoft.com/office/officeart/2008/layout/HexagonCluster"/>
    <dgm:cxn modelId="{7478178E-AABE-43C5-AFB6-5354E3C36917}" type="presParOf" srcId="{21E6880A-6E7D-4E59-B3B4-C101771B0F8C}" destId="{2A1EF857-A2E2-4662-93B5-2A7CFA9F9C74}" srcOrd="0" destOrd="0" presId="urn:microsoft.com/office/officeart/2008/layout/HexagonCluster"/>
    <dgm:cxn modelId="{5088A7CA-A51C-4804-A0EF-F70CCBD733FA}" type="presParOf" srcId="{633C5C94-0EE7-46E8-B3D3-6E44F4AA4480}" destId="{82F2BA30-B82D-43DF-AA45-E37D36D87913}" srcOrd="18" destOrd="0" presId="urn:microsoft.com/office/officeart/2008/layout/HexagonCluster"/>
    <dgm:cxn modelId="{31AA4C3C-08DD-4AC1-B478-D1766C86990E}" type="presParOf" srcId="{82F2BA30-B82D-43DF-AA45-E37D36D87913}" destId="{F6CDBA13-129D-461A-BE37-AAECB0DFBBBC}" srcOrd="0" destOrd="0" presId="urn:microsoft.com/office/officeart/2008/layout/HexagonCluster"/>
    <dgm:cxn modelId="{496949E4-BB8B-47F4-A5C9-D35A0131FFDD}" type="presParOf" srcId="{633C5C94-0EE7-46E8-B3D3-6E44F4AA4480}" destId="{6AC4AA95-E53D-4692-94D4-C5F285B82C8B}" srcOrd="19" destOrd="0" presId="urn:microsoft.com/office/officeart/2008/layout/HexagonCluster"/>
    <dgm:cxn modelId="{627278B2-B7EB-421A-BF6C-59F5B99F5195}" type="presParOf" srcId="{6AC4AA95-E53D-4692-94D4-C5F285B82C8B}" destId="{98532B23-BF3F-4FBE-BA24-59B1AE3B0479}" srcOrd="0" destOrd="0" presId="urn:microsoft.com/office/officeart/2008/layout/HexagonCluster"/>
    <dgm:cxn modelId="{FCB94B30-A31C-49FC-81F3-E6B524FEC852}" type="presParOf" srcId="{633C5C94-0EE7-46E8-B3D3-6E44F4AA4480}" destId="{1568CFF2-8956-4C99-93D4-D5EF1E897090}" srcOrd="20" destOrd="0" presId="urn:microsoft.com/office/officeart/2008/layout/HexagonCluster"/>
    <dgm:cxn modelId="{8E857840-1A2B-4C33-9321-A2691256F649}" type="presParOf" srcId="{1568CFF2-8956-4C99-93D4-D5EF1E897090}" destId="{278AE546-E8B1-4BDF-A72D-78B74AAC0386}" srcOrd="0" destOrd="0" presId="urn:microsoft.com/office/officeart/2008/layout/HexagonCluster"/>
    <dgm:cxn modelId="{953F5B16-94D8-4C54-984D-09A6B6CA8F3E}" type="presParOf" srcId="{633C5C94-0EE7-46E8-B3D3-6E44F4AA4480}" destId="{42E1AE56-1D37-4198-8B05-E373D6D6B347}" srcOrd="21" destOrd="0" presId="urn:microsoft.com/office/officeart/2008/layout/HexagonCluster"/>
    <dgm:cxn modelId="{3E1280B9-3279-41A7-B518-43E56A103397}" type="presParOf" srcId="{42E1AE56-1D37-4198-8B05-E373D6D6B347}" destId="{8F8A8211-6853-4A52-9187-CEEB197EC380}" srcOrd="0" destOrd="0" presId="urn:microsoft.com/office/officeart/2008/layout/HexagonCluster"/>
    <dgm:cxn modelId="{8E3ADC5E-FFC9-44EA-9A69-D09C52E30A53}" type="presParOf" srcId="{633C5C94-0EE7-46E8-B3D3-6E44F4AA4480}" destId="{E222834A-8DDB-4EB8-B665-AE672C718F3A}" srcOrd="22" destOrd="0" presId="urn:microsoft.com/office/officeart/2008/layout/HexagonCluster"/>
    <dgm:cxn modelId="{EB63D6DB-E387-4959-8F2E-8AF7325C6094}" type="presParOf" srcId="{E222834A-8DDB-4EB8-B665-AE672C718F3A}" destId="{EBF9D7E2-42C4-411E-BD54-0360C010225A}" srcOrd="0" destOrd="0" presId="urn:microsoft.com/office/officeart/2008/layout/HexagonCluster"/>
    <dgm:cxn modelId="{9C787D1C-FE70-4859-A787-E1DB1302F668}" type="presParOf" srcId="{633C5C94-0EE7-46E8-B3D3-6E44F4AA4480}" destId="{CF78815B-762E-475D-95D4-0E905A2418C1}" srcOrd="23" destOrd="0" presId="urn:microsoft.com/office/officeart/2008/layout/HexagonCluster"/>
    <dgm:cxn modelId="{AC3F2723-04AD-4BB5-8099-8792A2A57BB9}" type="presParOf" srcId="{CF78815B-762E-475D-95D4-0E905A2418C1}" destId="{8C01B73B-29BF-4E95-B528-B1590B8EC3A1}" srcOrd="0" destOrd="0" presId="urn:microsoft.com/office/officeart/2008/layout/HexagonCluster"/>
    <dgm:cxn modelId="{ECD392BE-5F85-498A-8872-16DB915CB2BB}" type="presParOf" srcId="{633C5C94-0EE7-46E8-B3D3-6E44F4AA4480}" destId="{AF57E506-D134-43EC-B8C0-855F02022D6D}" srcOrd="24" destOrd="0" presId="urn:microsoft.com/office/officeart/2008/layout/HexagonCluster"/>
    <dgm:cxn modelId="{72196DA3-D657-41ED-9694-8C574924E5BE}" type="presParOf" srcId="{AF57E506-D134-43EC-B8C0-855F02022D6D}" destId="{8CDF2581-664F-4A9C-9DF7-9201043F078D}" srcOrd="0" destOrd="0" presId="urn:microsoft.com/office/officeart/2008/layout/HexagonCluster"/>
    <dgm:cxn modelId="{0F57CE22-710D-4909-8D2E-C59D24417504}" type="presParOf" srcId="{633C5C94-0EE7-46E8-B3D3-6E44F4AA4480}" destId="{8F47C257-98C0-41C7-B0F8-EE98AC3C6F91}" srcOrd="25" destOrd="0" presId="urn:microsoft.com/office/officeart/2008/layout/HexagonCluster"/>
    <dgm:cxn modelId="{D0F4161C-093F-4F48-9617-EAD33684185C}" type="presParOf" srcId="{8F47C257-98C0-41C7-B0F8-EE98AC3C6F91}" destId="{19A923E3-1730-4126-A722-8DF7847FD644}" srcOrd="0" destOrd="0" presId="urn:microsoft.com/office/officeart/2008/layout/HexagonCluster"/>
    <dgm:cxn modelId="{CE5E8794-30F0-4122-AFC8-820EED912D26}" type="presParOf" srcId="{633C5C94-0EE7-46E8-B3D3-6E44F4AA4480}" destId="{192BA9CF-37B6-4DEF-B9F6-B98CB90F42C9}" srcOrd="26" destOrd="0" presId="urn:microsoft.com/office/officeart/2008/layout/HexagonCluster"/>
    <dgm:cxn modelId="{15D67E23-0BFA-49AA-B9BB-FC5909BA1A45}" type="presParOf" srcId="{192BA9CF-37B6-4DEF-B9F6-B98CB90F42C9}" destId="{D5C3A3F4-FE35-4715-B8B4-D7FEADBE559D}" srcOrd="0" destOrd="0" presId="urn:microsoft.com/office/officeart/2008/layout/HexagonCluster"/>
    <dgm:cxn modelId="{969DE1ED-19EC-475D-AA13-91ABC6F723A7}" type="presParOf" srcId="{633C5C94-0EE7-46E8-B3D3-6E44F4AA4480}" destId="{8092DCD1-F933-43EE-8D6D-14ECCD488AD5}" srcOrd="27" destOrd="0" presId="urn:microsoft.com/office/officeart/2008/layout/HexagonCluster"/>
    <dgm:cxn modelId="{5DD1E1E9-99E0-4645-8C6A-0C89334F14B4}" type="presParOf" srcId="{8092DCD1-F933-43EE-8D6D-14ECCD488AD5}" destId="{E95C96CA-EE59-464F-BEBD-9524F0879DCD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71A0062-FE4C-4ECC-AA55-02F7AAC27BCF}" type="doc">
      <dgm:prSet loTypeId="urn:microsoft.com/office/officeart/2005/8/layout/hProcess9" loCatId="process" qsTypeId="urn:microsoft.com/office/officeart/2005/8/quickstyle/3d1" qsCatId="3D" csTypeId="urn:microsoft.com/office/officeart/2005/8/colors/colorful5" csCatId="colorful" phldr="1"/>
      <dgm:spPr/>
    </dgm:pt>
    <dgm:pt modelId="{600CE3D9-5352-4CAF-8B05-0000297C016C}">
      <dgm:prSet phldrT="[Testo]" custT="1"/>
      <dgm:spPr/>
      <dgm:t>
        <a:bodyPr lIns="0" tIns="0" rIns="0" bIns="0"/>
        <a:lstStyle/>
        <a:p>
          <a:pPr marL="0" indent="0" algn="ctr">
            <a:spcBef>
              <a:spcPts val="600"/>
            </a:spcBef>
            <a:spcAft>
              <a:spcPts val="600"/>
            </a:spcAft>
          </a:pPr>
          <a:r>
            <a:rPr lang="it-IT" sz="3600" b="1" cap="small" baseline="0" dirty="0" err="1"/>
            <a:t>Tolc</a:t>
          </a:r>
          <a:endParaRPr lang="it-IT" sz="2000" dirty="0"/>
        </a:p>
      </dgm:t>
    </dgm:pt>
    <dgm:pt modelId="{D4725EA5-A081-4F77-9546-DA286F830455}" type="parTrans" cxnId="{58FAEEDE-800E-4658-8257-9F277EB3B31C}">
      <dgm:prSet/>
      <dgm:spPr/>
      <dgm:t>
        <a:bodyPr/>
        <a:lstStyle/>
        <a:p>
          <a:endParaRPr lang="it-IT"/>
        </a:p>
      </dgm:t>
    </dgm:pt>
    <dgm:pt modelId="{F78D7874-EF38-4A81-95FD-E311FDD7E969}" type="sibTrans" cxnId="{58FAEEDE-800E-4658-8257-9F277EB3B31C}">
      <dgm:prSet/>
      <dgm:spPr/>
      <dgm:t>
        <a:bodyPr/>
        <a:lstStyle/>
        <a:p>
          <a:endParaRPr lang="it-IT"/>
        </a:p>
      </dgm:t>
    </dgm:pt>
    <dgm:pt modelId="{732A8C87-68AE-4718-BC78-60BC90EC74BC}">
      <dgm:prSet phldrT="[Testo]" custT="1"/>
      <dgm:spPr/>
      <dgm:t>
        <a:bodyPr/>
        <a:lstStyle/>
        <a:p>
          <a:r>
            <a:rPr lang="it-IT" sz="3200" b="1" cap="small" baseline="0" dirty="0"/>
            <a:t>Iscrizione Selezione</a:t>
          </a:r>
          <a:endParaRPr lang="it-IT" sz="2400" dirty="0"/>
        </a:p>
      </dgm:t>
    </dgm:pt>
    <dgm:pt modelId="{74342593-E4CC-43B1-87BF-150A3A33B97D}" type="parTrans" cxnId="{E993A7A5-59A0-41CC-ABF4-EDDDE4719AA4}">
      <dgm:prSet/>
      <dgm:spPr/>
      <dgm:t>
        <a:bodyPr/>
        <a:lstStyle/>
        <a:p>
          <a:endParaRPr lang="it-IT"/>
        </a:p>
      </dgm:t>
    </dgm:pt>
    <dgm:pt modelId="{3CB688C4-F910-4264-8B0B-97EA085C3DF1}" type="sibTrans" cxnId="{E993A7A5-59A0-41CC-ABF4-EDDDE4719AA4}">
      <dgm:prSet/>
      <dgm:spPr/>
      <dgm:t>
        <a:bodyPr/>
        <a:lstStyle/>
        <a:p>
          <a:endParaRPr lang="it-IT"/>
        </a:p>
      </dgm:t>
    </dgm:pt>
    <dgm:pt modelId="{32B60CD5-81ED-4B63-A782-2834A4A8E695}">
      <dgm:prSet phldrT="[Testo]" custT="1"/>
      <dgm:spPr/>
      <dgm:t>
        <a:bodyPr lIns="0" tIns="0" rIns="0" bIns="0"/>
        <a:lstStyle/>
        <a:p>
          <a:r>
            <a:rPr lang="it-IT" sz="2800" b="1" cap="small" baseline="0" dirty="0"/>
            <a:t>Immatricolazione</a:t>
          </a:r>
        </a:p>
      </dgm:t>
    </dgm:pt>
    <dgm:pt modelId="{E8FBE64E-790F-4D38-B29D-819F2A1799FC}" type="parTrans" cxnId="{C1D9F731-8BC7-45DB-B887-0621580FC577}">
      <dgm:prSet/>
      <dgm:spPr/>
      <dgm:t>
        <a:bodyPr/>
        <a:lstStyle/>
        <a:p>
          <a:endParaRPr lang="it-IT"/>
        </a:p>
      </dgm:t>
    </dgm:pt>
    <dgm:pt modelId="{D504BE9B-8326-4C6B-AC97-BC50B0D32637}" type="sibTrans" cxnId="{C1D9F731-8BC7-45DB-B887-0621580FC577}">
      <dgm:prSet/>
      <dgm:spPr/>
      <dgm:t>
        <a:bodyPr/>
        <a:lstStyle/>
        <a:p>
          <a:endParaRPr lang="it-IT"/>
        </a:p>
      </dgm:t>
    </dgm:pt>
    <dgm:pt modelId="{9A6B4B1C-2401-401D-AF2A-D2AB591A13E2}" type="pres">
      <dgm:prSet presAssocID="{471A0062-FE4C-4ECC-AA55-02F7AAC27BCF}" presName="CompostProcess" presStyleCnt="0">
        <dgm:presLayoutVars>
          <dgm:dir/>
          <dgm:resizeHandles val="exact"/>
        </dgm:presLayoutVars>
      </dgm:prSet>
      <dgm:spPr/>
    </dgm:pt>
    <dgm:pt modelId="{D9DF1AB4-8878-4D9F-BE65-3BFF710CA8C9}" type="pres">
      <dgm:prSet presAssocID="{471A0062-FE4C-4ECC-AA55-02F7AAC27BCF}" presName="arrow" presStyleLbl="bgShp" presStyleIdx="0" presStyleCnt="1" custLinFactNeighborX="2640"/>
      <dgm:spPr/>
    </dgm:pt>
    <dgm:pt modelId="{3FD4C630-3F30-4BCF-BFF4-70B2245AD518}" type="pres">
      <dgm:prSet presAssocID="{471A0062-FE4C-4ECC-AA55-02F7AAC27BCF}" presName="linearProcess" presStyleCnt="0"/>
      <dgm:spPr/>
    </dgm:pt>
    <dgm:pt modelId="{802CF743-B6CA-4365-B567-480E4780C67D}" type="pres">
      <dgm:prSet presAssocID="{600CE3D9-5352-4CAF-8B05-0000297C016C}" presName="textNode" presStyleLbl="node1" presStyleIdx="0" presStyleCnt="3" custScaleX="105438" custScaleY="127046" custLinFactNeighborX="17826">
        <dgm:presLayoutVars>
          <dgm:bulletEnabled val="1"/>
        </dgm:presLayoutVars>
      </dgm:prSet>
      <dgm:spPr/>
    </dgm:pt>
    <dgm:pt modelId="{EBB54C56-ED68-4293-AA24-44C58447150A}" type="pres">
      <dgm:prSet presAssocID="{F78D7874-EF38-4A81-95FD-E311FDD7E969}" presName="sibTrans" presStyleCnt="0"/>
      <dgm:spPr/>
    </dgm:pt>
    <dgm:pt modelId="{79A45C46-D389-4C6F-8DFD-C6FB077DB15F}" type="pres">
      <dgm:prSet presAssocID="{732A8C87-68AE-4718-BC78-60BC90EC74BC}" presName="textNode" presStyleLbl="node1" presStyleIdx="1" presStyleCnt="3" custScaleX="116735" custScaleY="127046">
        <dgm:presLayoutVars>
          <dgm:bulletEnabled val="1"/>
        </dgm:presLayoutVars>
      </dgm:prSet>
      <dgm:spPr/>
    </dgm:pt>
    <dgm:pt modelId="{2C1F3B0C-B9D0-4184-AD3A-A5A12C93056F}" type="pres">
      <dgm:prSet presAssocID="{3CB688C4-F910-4264-8B0B-97EA085C3DF1}" presName="sibTrans" presStyleCnt="0"/>
      <dgm:spPr/>
    </dgm:pt>
    <dgm:pt modelId="{11C31F2B-97AB-47E6-98C3-B56E4F96A65C}" type="pres">
      <dgm:prSet presAssocID="{32B60CD5-81ED-4B63-A782-2834A4A8E695}" presName="textNode" presStyleLbl="node1" presStyleIdx="2" presStyleCnt="3" custScaleX="114269" custScaleY="127046" custLinFactNeighborX="-26739">
        <dgm:presLayoutVars>
          <dgm:bulletEnabled val="1"/>
        </dgm:presLayoutVars>
      </dgm:prSet>
      <dgm:spPr/>
    </dgm:pt>
  </dgm:ptLst>
  <dgm:cxnLst>
    <dgm:cxn modelId="{C1D9F731-8BC7-45DB-B887-0621580FC577}" srcId="{471A0062-FE4C-4ECC-AA55-02F7AAC27BCF}" destId="{32B60CD5-81ED-4B63-A782-2834A4A8E695}" srcOrd="2" destOrd="0" parTransId="{E8FBE64E-790F-4D38-B29D-819F2A1799FC}" sibTransId="{D504BE9B-8326-4C6B-AC97-BC50B0D32637}"/>
    <dgm:cxn modelId="{0A3D3B69-6E09-4A45-8071-97CB3F5B3EA0}" type="presOf" srcId="{732A8C87-68AE-4718-BC78-60BC90EC74BC}" destId="{79A45C46-D389-4C6F-8DFD-C6FB077DB15F}" srcOrd="0" destOrd="0" presId="urn:microsoft.com/office/officeart/2005/8/layout/hProcess9"/>
    <dgm:cxn modelId="{E993A7A5-59A0-41CC-ABF4-EDDDE4719AA4}" srcId="{471A0062-FE4C-4ECC-AA55-02F7AAC27BCF}" destId="{732A8C87-68AE-4718-BC78-60BC90EC74BC}" srcOrd="1" destOrd="0" parTransId="{74342593-E4CC-43B1-87BF-150A3A33B97D}" sibTransId="{3CB688C4-F910-4264-8B0B-97EA085C3DF1}"/>
    <dgm:cxn modelId="{466BFFA5-138B-4BC0-8BA3-DF8845093CB7}" type="presOf" srcId="{471A0062-FE4C-4ECC-AA55-02F7AAC27BCF}" destId="{9A6B4B1C-2401-401D-AF2A-D2AB591A13E2}" srcOrd="0" destOrd="0" presId="urn:microsoft.com/office/officeart/2005/8/layout/hProcess9"/>
    <dgm:cxn modelId="{730DB3C2-BD33-41CE-AB43-060696283B56}" type="presOf" srcId="{600CE3D9-5352-4CAF-8B05-0000297C016C}" destId="{802CF743-B6CA-4365-B567-480E4780C67D}" srcOrd="0" destOrd="0" presId="urn:microsoft.com/office/officeart/2005/8/layout/hProcess9"/>
    <dgm:cxn modelId="{58FAEEDE-800E-4658-8257-9F277EB3B31C}" srcId="{471A0062-FE4C-4ECC-AA55-02F7AAC27BCF}" destId="{600CE3D9-5352-4CAF-8B05-0000297C016C}" srcOrd="0" destOrd="0" parTransId="{D4725EA5-A081-4F77-9546-DA286F830455}" sibTransId="{F78D7874-EF38-4A81-95FD-E311FDD7E969}"/>
    <dgm:cxn modelId="{14AC23F9-8FF1-45CF-98BA-6758B6368371}" type="presOf" srcId="{32B60CD5-81ED-4B63-A782-2834A4A8E695}" destId="{11C31F2B-97AB-47E6-98C3-B56E4F96A65C}" srcOrd="0" destOrd="0" presId="urn:microsoft.com/office/officeart/2005/8/layout/hProcess9"/>
    <dgm:cxn modelId="{D90572B1-5491-47FF-AD47-33B7A1E6990D}" type="presParOf" srcId="{9A6B4B1C-2401-401D-AF2A-D2AB591A13E2}" destId="{D9DF1AB4-8878-4D9F-BE65-3BFF710CA8C9}" srcOrd="0" destOrd="0" presId="urn:microsoft.com/office/officeart/2005/8/layout/hProcess9"/>
    <dgm:cxn modelId="{C15F31DC-8854-4CBA-A2E8-3A392299E390}" type="presParOf" srcId="{9A6B4B1C-2401-401D-AF2A-D2AB591A13E2}" destId="{3FD4C630-3F30-4BCF-BFF4-70B2245AD518}" srcOrd="1" destOrd="0" presId="urn:microsoft.com/office/officeart/2005/8/layout/hProcess9"/>
    <dgm:cxn modelId="{899B0D33-39E9-4B38-B6FB-D3C0060F96FB}" type="presParOf" srcId="{3FD4C630-3F30-4BCF-BFF4-70B2245AD518}" destId="{802CF743-B6CA-4365-B567-480E4780C67D}" srcOrd="0" destOrd="0" presId="urn:microsoft.com/office/officeart/2005/8/layout/hProcess9"/>
    <dgm:cxn modelId="{61F37339-D99C-4258-838F-847DE8F5A0F0}" type="presParOf" srcId="{3FD4C630-3F30-4BCF-BFF4-70B2245AD518}" destId="{EBB54C56-ED68-4293-AA24-44C58447150A}" srcOrd="1" destOrd="0" presId="urn:microsoft.com/office/officeart/2005/8/layout/hProcess9"/>
    <dgm:cxn modelId="{491F91B5-CEBA-488A-9F85-3106C7BFBC11}" type="presParOf" srcId="{3FD4C630-3F30-4BCF-BFF4-70B2245AD518}" destId="{79A45C46-D389-4C6F-8DFD-C6FB077DB15F}" srcOrd="2" destOrd="0" presId="urn:microsoft.com/office/officeart/2005/8/layout/hProcess9"/>
    <dgm:cxn modelId="{C8751626-019D-478B-A6C8-E3BBCFA357C3}" type="presParOf" srcId="{3FD4C630-3F30-4BCF-BFF4-70B2245AD518}" destId="{2C1F3B0C-B9D0-4184-AD3A-A5A12C93056F}" srcOrd="3" destOrd="0" presId="urn:microsoft.com/office/officeart/2005/8/layout/hProcess9"/>
    <dgm:cxn modelId="{AF834AAE-671F-4D4B-B3F7-374D9C08A167}" type="presParOf" srcId="{3FD4C630-3F30-4BCF-BFF4-70B2245AD518}" destId="{11C31F2B-97AB-47E6-98C3-B56E4F96A65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7B40933-B277-4A14-9FAF-EF0219F95368}" type="doc">
      <dgm:prSet loTypeId="urn:microsoft.com/office/officeart/2005/8/layout/target3" loCatId="relationship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it-IT"/>
        </a:p>
      </dgm:t>
    </dgm:pt>
    <dgm:pt modelId="{45E6A848-2E21-458C-9572-CFA4E22510D4}">
      <dgm:prSet/>
      <dgm:spPr/>
      <dgm:t>
        <a:bodyPr/>
        <a:lstStyle/>
        <a:p>
          <a:pPr rtl="0"/>
          <a:r>
            <a:rPr lang="it-IT" dirty="0"/>
            <a:t>Lezioni I semestre</a:t>
          </a:r>
        </a:p>
      </dgm:t>
    </dgm:pt>
    <dgm:pt modelId="{E4A4ABED-AA82-4C98-BC95-DD086B776BEA}" type="parTrans" cxnId="{14BAB51C-64FB-4FE8-9EA6-E02B9C819CF1}">
      <dgm:prSet/>
      <dgm:spPr/>
      <dgm:t>
        <a:bodyPr/>
        <a:lstStyle/>
        <a:p>
          <a:endParaRPr lang="it-IT"/>
        </a:p>
      </dgm:t>
    </dgm:pt>
    <dgm:pt modelId="{EE5D6421-1BE1-4FDE-BDCD-3AD04A12DFD5}" type="sibTrans" cxnId="{14BAB51C-64FB-4FE8-9EA6-E02B9C819CF1}">
      <dgm:prSet/>
      <dgm:spPr/>
      <dgm:t>
        <a:bodyPr/>
        <a:lstStyle/>
        <a:p>
          <a:endParaRPr lang="it-IT"/>
        </a:p>
      </dgm:t>
    </dgm:pt>
    <dgm:pt modelId="{67FB3B49-0A45-4E0E-A470-94F58584F76E}">
      <dgm:prSet/>
      <dgm:spPr/>
      <dgm:t>
        <a:bodyPr/>
        <a:lstStyle/>
        <a:p>
          <a:pPr rtl="0"/>
          <a:r>
            <a:rPr lang="it-IT" dirty="0"/>
            <a:t>Fine settembre - Natale</a:t>
          </a:r>
        </a:p>
      </dgm:t>
    </dgm:pt>
    <dgm:pt modelId="{B821575E-DA09-444C-9ED1-124A1FE460A0}" type="parTrans" cxnId="{53429626-01E6-4246-96A0-F4177A8F8654}">
      <dgm:prSet/>
      <dgm:spPr/>
      <dgm:t>
        <a:bodyPr/>
        <a:lstStyle/>
        <a:p>
          <a:endParaRPr lang="it-IT"/>
        </a:p>
      </dgm:t>
    </dgm:pt>
    <dgm:pt modelId="{A0DC6695-981E-4DA2-90E7-8BEBB5513554}" type="sibTrans" cxnId="{53429626-01E6-4246-96A0-F4177A8F8654}">
      <dgm:prSet/>
      <dgm:spPr/>
      <dgm:t>
        <a:bodyPr/>
        <a:lstStyle/>
        <a:p>
          <a:endParaRPr lang="it-IT"/>
        </a:p>
      </dgm:t>
    </dgm:pt>
    <dgm:pt modelId="{305FFE3C-FDD9-4D16-88A1-FAB3A0BF42C4}" type="pres">
      <dgm:prSet presAssocID="{47B40933-B277-4A14-9FAF-EF0219F9536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3EDFEE18-05C0-4D1A-91AB-4233B4906050}" type="pres">
      <dgm:prSet presAssocID="{45E6A848-2E21-458C-9572-CFA4E22510D4}" presName="circle1" presStyleLbl="node1" presStyleIdx="0" presStyleCnt="2"/>
      <dgm:spPr/>
    </dgm:pt>
    <dgm:pt modelId="{39B03A56-06EE-4117-A6C4-D5B39F2BF453}" type="pres">
      <dgm:prSet presAssocID="{45E6A848-2E21-458C-9572-CFA4E22510D4}" presName="space" presStyleCnt="0"/>
      <dgm:spPr/>
    </dgm:pt>
    <dgm:pt modelId="{E27E0D2D-EC1A-4657-B0AC-679A040C8B2C}" type="pres">
      <dgm:prSet presAssocID="{45E6A848-2E21-458C-9572-CFA4E22510D4}" presName="rect1" presStyleLbl="alignAcc1" presStyleIdx="0" presStyleCnt="2"/>
      <dgm:spPr/>
    </dgm:pt>
    <dgm:pt modelId="{EE456BC2-4783-408F-A9B9-8E48CE7C1B88}" type="pres">
      <dgm:prSet presAssocID="{67FB3B49-0A45-4E0E-A470-94F58584F76E}" presName="vertSpace2" presStyleLbl="node1" presStyleIdx="0" presStyleCnt="2"/>
      <dgm:spPr/>
    </dgm:pt>
    <dgm:pt modelId="{D676959C-25C7-404F-B4D2-5631E0C47098}" type="pres">
      <dgm:prSet presAssocID="{67FB3B49-0A45-4E0E-A470-94F58584F76E}" presName="circle2" presStyleLbl="node1" presStyleIdx="1" presStyleCnt="2"/>
      <dgm:spPr/>
    </dgm:pt>
    <dgm:pt modelId="{E6DCB5DB-7A03-48C0-91DE-A7269A567B1F}" type="pres">
      <dgm:prSet presAssocID="{67FB3B49-0A45-4E0E-A470-94F58584F76E}" presName="rect2" presStyleLbl="alignAcc1" presStyleIdx="1" presStyleCnt="2"/>
      <dgm:spPr/>
    </dgm:pt>
    <dgm:pt modelId="{C284094A-8A10-4AFC-BE6B-4FEB2F2C3C91}" type="pres">
      <dgm:prSet presAssocID="{45E6A848-2E21-458C-9572-CFA4E22510D4}" presName="rect1ParTxNoCh" presStyleLbl="alignAcc1" presStyleIdx="1" presStyleCnt="2">
        <dgm:presLayoutVars>
          <dgm:chMax val="1"/>
          <dgm:bulletEnabled val="1"/>
        </dgm:presLayoutVars>
      </dgm:prSet>
      <dgm:spPr/>
    </dgm:pt>
    <dgm:pt modelId="{2C9DD8BE-F672-4013-9E87-FBFFC7CF345D}" type="pres">
      <dgm:prSet presAssocID="{67FB3B49-0A45-4E0E-A470-94F58584F76E}" presName="rect2ParTxNoCh" presStyleLbl="alignAcc1" presStyleIdx="1" presStyleCnt="2">
        <dgm:presLayoutVars>
          <dgm:chMax val="1"/>
          <dgm:bulletEnabled val="1"/>
        </dgm:presLayoutVars>
      </dgm:prSet>
      <dgm:spPr/>
    </dgm:pt>
  </dgm:ptLst>
  <dgm:cxnLst>
    <dgm:cxn modelId="{14BAB51C-64FB-4FE8-9EA6-E02B9C819CF1}" srcId="{47B40933-B277-4A14-9FAF-EF0219F95368}" destId="{45E6A848-2E21-458C-9572-CFA4E22510D4}" srcOrd="0" destOrd="0" parTransId="{E4A4ABED-AA82-4C98-BC95-DD086B776BEA}" sibTransId="{EE5D6421-1BE1-4FDE-BDCD-3AD04A12DFD5}"/>
    <dgm:cxn modelId="{53429626-01E6-4246-96A0-F4177A8F8654}" srcId="{47B40933-B277-4A14-9FAF-EF0219F95368}" destId="{67FB3B49-0A45-4E0E-A470-94F58584F76E}" srcOrd="1" destOrd="0" parTransId="{B821575E-DA09-444C-9ED1-124A1FE460A0}" sibTransId="{A0DC6695-981E-4DA2-90E7-8BEBB5513554}"/>
    <dgm:cxn modelId="{AF5BA834-9FD7-400E-A6F5-325C3D0A7114}" type="presOf" srcId="{45E6A848-2E21-458C-9572-CFA4E22510D4}" destId="{E27E0D2D-EC1A-4657-B0AC-679A040C8B2C}" srcOrd="0" destOrd="0" presId="urn:microsoft.com/office/officeart/2005/8/layout/target3"/>
    <dgm:cxn modelId="{4D93937C-30A8-434B-95B6-EB224CD9971C}" type="presOf" srcId="{47B40933-B277-4A14-9FAF-EF0219F95368}" destId="{305FFE3C-FDD9-4D16-88A1-FAB3A0BF42C4}" srcOrd="0" destOrd="0" presId="urn:microsoft.com/office/officeart/2005/8/layout/target3"/>
    <dgm:cxn modelId="{F92FD1C0-41BC-4A95-85E8-63E7ABEB75D8}" type="presOf" srcId="{67FB3B49-0A45-4E0E-A470-94F58584F76E}" destId="{E6DCB5DB-7A03-48C0-91DE-A7269A567B1F}" srcOrd="0" destOrd="0" presId="urn:microsoft.com/office/officeart/2005/8/layout/target3"/>
    <dgm:cxn modelId="{0E4619E6-58CA-4295-B9B0-0FB80D3798F5}" type="presOf" srcId="{45E6A848-2E21-458C-9572-CFA4E22510D4}" destId="{C284094A-8A10-4AFC-BE6B-4FEB2F2C3C91}" srcOrd="1" destOrd="0" presId="urn:microsoft.com/office/officeart/2005/8/layout/target3"/>
    <dgm:cxn modelId="{A9D73CF9-404D-4431-8703-1D9A381C0FA4}" type="presOf" srcId="{67FB3B49-0A45-4E0E-A470-94F58584F76E}" destId="{2C9DD8BE-F672-4013-9E87-FBFFC7CF345D}" srcOrd="1" destOrd="0" presId="urn:microsoft.com/office/officeart/2005/8/layout/target3"/>
    <dgm:cxn modelId="{986DC3E6-D451-492E-BD45-83C7C711CB7A}" type="presParOf" srcId="{305FFE3C-FDD9-4D16-88A1-FAB3A0BF42C4}" destId="{3EDFEE18-05C0-4D1A-91AB-4233B4906050}" srcOrd="0" destOrd="0" presId="urn:microsoft.com/office/officeart/2005/8/layout/target3"/>
    <dgm:cxn modelId="{DBAFC8BC-22E8-4324-92FE-E797C0AB45CE}" type="presParOf" srcId="{305FFE3C-FDD9-4D16-88A1-FAB3A0BF42C4}" destId="{39B03A56-06EE-4117-A6C4-D5B39F2BF453}" srcOrd="1" destOrd="0" presId="urn:microsoft.com/office/officeart/2005/8/layout/target3"/>
    <dgm:cxn modelId="{1167BACE-2512-460D-B47A-83B98D0EA324}" type="presParOf" srcId="{305FFE3C-FDD9-4D16-88A1-FAB3A0BF42C4}" destId="{E27E0D2D-EC1A-4657-B0AC-679A040C8B2C}" srcOrd="2" destOrd="0" presId="urn:microsoft.com/office/officeart/2005/8/layout/target3"/>
    <dgm:cxn modelId="{A6E923FA-3808-4960-BDFD-0A7096013E22}" type="presParOf" srcId="{305FFE3C-FDD9-4D16-88A1-FAB3A0BF42C4}" destId="{EE456BC2-4783-408F-A9B9-8E48CE7C1B88}" srcOrd="3" destOrd="0" presId="urn:microsoft.com/office/officeart/2005/8/layout/target3"/>
    <dgm:cxn modelId="{CB6F73CC-3B6C-412C-BC6D-DDB3818203E5}" type="presParOf" srcId="{305FFE3C-FDD9-4D16-88A1-FAB3A0BF42C4}" destId="{D676959C-25C7-404F-B4D2-5631E0C47098}" srcOrd="4" destOrd="0" presId="urn:microsoft.com/office/officeart/2005/8/layout/target3"/>
    <dgm:cxn modelId="{8883F0DE-39BC-4873-9856-7D1D11659645}" type="presParOf" srcId="{305FFE3C-FDD9-4D16-88A1-FAB3A0BF42C4}" destId="{E6DCB5DB-7A03-48C0-91DE-A7269A567B1F}" srcOrd="5" destOrd="0" presId="urn:microsoft.com/office/officeart/2005/8/layout/target3"/>
    <dgm:cxn modelId="{7BE302AD-779B-4C23-8177-F1895934AF20}" type="presParOf" srcId="{305FFE3C-FDD9-4D16-88A1-FAB3A0BF42C4}" destId="{C284094A-8A10-4AFC-BE6B-4FEB2F2C3C91}" srcOrd="6" destOrd="0" presId="urn:microsoft.com/office/officeart/2005/8/layout/target3"/>
    <dgm:cxn modelId="{46E249E2-8110-4660-86A2-D113C28901EA}" type="presParOf" srcId="{305FFE3C-FDD9-4D16-88A1-FAB3A0BF42C4}" destId="{2C9DD8BE-F672-4013-9E87-FBFFC7CF345D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7B40933-B277-4A14-9FAF-EF0219F95368}" type="doc">
      <dgm:prSet loTypeId="urn:microsoft.com/office/officeart/2005/8/layout/target3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45E6A848-2E21-458C-9572-CFA4E22510D4}">
      <dgm:prSet/>
      <dgm:spPr/>
      <dgm:t>
        <a:bodyPr/>
        <a:lstStyle/>
        <a:p>
          <a:pPr rtl="0"/>
          <a:r>
            <a:rPr lang="it-IT" dirty="0"/>
            <a:t>1</a:t>
          </a:r>
          <a:r>
            <a:rPr lang="it-IT" baseline="30000" dirty="0"/>
            <a:t>a</a:t>
          </a:r>
          <a:r>
            <a:rPr lang="it-IT" dirty="0"/>
            <a:t> sessione di esami</a:t>
          </a:r>
        </a:p>
      </dgm:t>
    </dgm:pt>
    <dgm:pt modelId="{E4A4ABED-AA82-4C98-BC95-DD086B776BEA}" type="parTrans" cxnId="{14BAB51C-64FB-4FE8-9EA6-E02B9C819CF1}">
      <dgm:prSet/>
      <dgm:spPr/>
      <dgm:t>
        <a:bodyPr/>
        <a:lstStyle/>
        <a:p>
          <a:endParaRPr lang="it-IT"/>
        </a:p>
      </dgm:t>
    </dgm:pt>
    <dgm:pt modelId="{EE5D6421-1BE1-4FDE-BDCD-3AD04A12DFD5}" type="sibTrans" cxnId="{14BAB51C-64FB-4FE8-9EA6-E02B9C819CF1}">
      <dgm:prSet/>
      <dgm:spPr/>
      <dgm:t>
        <a:bodyPr/>
        <a:lstStyle/>
        <a:p>
          <a:endParaRPr lang="it-IT"/>
        </a:p>
      </dgm:t>
    </dgm:pt>
    <dgm:pt modelId="{67FB3B49-0A45-4E0E-A470-94F58584F76E}">
      <dgm:prSet/>
      <dgm:spPr/>
      <dgm:t>
        <a:bodyPr/>
        <a:lstStyle/>
        <a:p>
          <a:pPr rtl="0"/>
          <a:r>
            <a:rPr lang="it-IT" dirty="0"/>
            <a:t>Gennaio - Febbraio</a:t>
          </a:r>
        </a:p>
      </dgm:t>
    </dgm:pt>
    <dgm:pt modelId="{B821575E-DA09-444C-9ED1-124A1FE460A0}" type="parTrans" cxnId="{53429626-01E6-4246-96A0-F4177A8F8654}">
      <dgm:prSet/>
      <dgm:spPr/>
      <dgm:t>
        <a:bodyPr/>
        <a:lstStyle/>
        <a:p>
          <a:endParaRPr lang="it-IT"/>
        </a:p>
      </dgm:t>
    </dgm:pt>
    <dgm:pt modelId="{A0DC6695-981E-4DA2-90E7-8BEBB5513554}" type="sibTrans" cxnId="{53429626-01E6-4246-96A0-F4177A8F8654}">
      <dgm:prSet/>
      <dgm:spPr/>
      <dgm:t>
        <a:bodyPr/>
        <a:lstStyle/>
        <a:p>
          <a:endParaRPr lang="it-IT"/>
        </a:p>
      </dgm:t>
    </dgm:pt>
    <dgm:pt modelId="{305FFE3C-FDD9-4D16-88A1-FAB3A0BF42C4}" type="pres">
      <dgm:prSet presAssocID="{47B40933-B277-4A14-9FAF-EF0219F9536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3EDFEE18-05C0-4D1A-91AB-4233B4906050}" type="pres">
      <dgm:prSet presAssocID="{45E6A848-2E21-458C-9572-CFA4E22510D4}" presName="circle1" presStyleLbl="node1" presStyleIdx="0" presStyleCnt="2"/>
      <dgm:spPr/>
    </dgm:pt>
    <dgm:pt modelId="{39B03A56-06EE-4117-A6C4-D5B39F2BF453}" type="pres">
      <dgm:prSet presAssocID="{45E6A848-2E21-458C-9572-CFA4E22510D4}" presName="space" presStyleCnt="0"/>
      <dgm:spPr/>
    </dgm:pt>
    <dgm:pt modelId="{E27E0D2D-EC1A-4657-B0AC-679A040C8B2C}" type="pres">
      <dgm:prSet presAssocID="{45E6A848-2E21-458C-9572-CFA4E22510D4}" presName="rect1" presStyleLbl="alignAcc1" presStyleIdx="0" presStyleCnt="2"/>
      <dgm:spPr/>
    </dgm:pt>
    <dgm:pt modelId="{EE456BC2-4783-408F-A9B9-8E48CE7C1B88}" type="pres">
      <dgm:prSet presAssocID="{67FB3B49-0A45-4E0E-A470-94F58584F76E}" presName="vertSpace2" presStyleLbl="node1" presStyleIdx="0" presStyleCnt="2"/>
      <dgm:spPr/>
    </dgm:pt>
    <dgm:pt modelId="{D676959C-25C7-404F-B4D2-5631E0C47098}" type="pres">
      <dgm:prSet presAssocID="{67FB3B49-0A45-4E0E-A470-94F58584F76E}" presName="circle2" presStyleLbl="node1" presStyleIdx="1" presStyleCnt="2"/>
      <dgm:spPr/>
    </dgm:pt>
    <dgm:pt modelId="{E6DCB5DB-7A03-48C0-91DE-A7269A567B1F}" type="pres">
      <dgm:prSet presAssocID="{67FB3B49-0A45-4E0E-A470-94F58584F76E}" presName="rect2" presStyleLbl="alignAcc1" presStyleIdx="1" presStyleCnt="2"/>
      <dgm:spPr/>
    </dgm:pt>
    <dgm:pt modelId="{C284094A-8A10-4AFC-BE6B-4FEB2F2C3C91}" type="pres">
      <dgm:prSet presAssocID="{45E6A848-2E21-458C-9572-CFA4E22510D4}" presName="rect1ParTxNoCh" presStyleLbl="alignAcc1" presStyleIdx="1" presStyleCnt="2">
        <dgm:presLayoutVars>
          <dgm:chMax val="1"/>
          <dgm:bulletEnabled val="1"/>
        </dgm:presLayoutVars>
      </dgm:prSet>
      <dgm:spPr/>
    </dgm:pt>
    <dgm:pt modelId="{2C9DD8BE-F672-4013-9E87-FBFFC7CF345D}" type="pres">
      <dgm:prSet presAssocID="{67FB3B49-0A45-4E0E-A470-94F58584F76E}" presName="rect2ParTxNoCh" presStyleLbl="alignAcc1" presStyleIdx="1" presStyleCnt="2">
        <dgm:presLayoutVars>
          <dgm:chMax val="1"/>
          <dgm:bulletEnabled val="1"/>
        </dgm:presLayoutVars>
      </dgm:prSet>
      <dgm:spPr/>
    </dgm:pt>
  </dgm:ptLst>
  <dgm:cxnLst>
    <dgm:cxn modelId="{14BAB51C-64FB-4FE8-9EA6-E02B9C819CF1}" srcId="{47B40933-B277-4A14-9FAF-EF0219F95368}" destId="{45E6A848-2E21-458C-9572-CFA4E22510D4}" srcOrd="0" destOrd="0" parTransId="{E4A4ABED-AA82-4C98-BC95-DD086B776BEA}" sibTransId="{EE5D6421-1BE1-4FDE-BDCD-3AD04A12DFD5}"/>
    <dgm:cxn modelId="{53429626-01E6-4246-96A0-F4177A8F8654}" srcId="{47B40933-B277-4A14-9FAF-EF0219F95368}" destId="{67FB3B49-0A45-4E0E-A470-94F58584F76E}" srcOrd="1" destOrd="0" parTransId="{B821575E-DA09-444C-9ED1-124A1FE460A0}" sibTransId="{A0DC6695-981E-4DA2-90E7-8BEBB5513554}"/>
    <dgm:cxn modelId="{AF5BA834-9FD7-400E-A6F5-325C3D0A7114}" type="presOf" srcId="{45E6A848-2E21-458C-9572-CFA4E22510D4}" destId="{E27E0D2D-EC1A-4657-B0AC-679A040C8B2C}" srcOrd="0" destOrd="0" presId="urn:microsoft.com/office/officeart/2005/8/layout/target3"/>
    <dgm:cxn modelId="{4D93937C-30A8-434B-95B6-EB224CD9971C}" type="presOf" srcId="{47B40933-B277-4A14-9FAF-EF0219F95368}" destId="{305FFE3C-FDD9-4D16-88A1-FAB3A0BF42C4}" srcOrd="0" destOrd="0" presId="urn:microsoft.com/office/officeart/2005/8/layout/target3"/>
    <dgm:cxn modelId="{F92FD1C0-41BC-4A95-85E8-63E7ABEB75D8}" type="presOf" srcId="{67FB3B49-0A45-4E0E-A470-94F58584F76E}" destId="{E6DCB5DB-7A03-48C0-91DE-A7269A567B1F}" srcOrd="0" destOrd="0" presId="urn:microsoft.com/office/officeart/2005/8/layout/target3"/>
    <dgm:cxn modelId="{0E4619E6-58CA-4295-B9B0-0FB80D3798F5}" type="presOf" srcId="{45E6A848-2E21-458C-9572-CFA4E22510D4}" destId="{C284094A-8A10-4AFC-BE6B-4FEB2F2C3C91}" srcOrd="1" destOrd="0" presId="urn:microsoft.com/office/officeart/2005/8/layout/target3"/>
    <dgm:cxn modelId="{A9D73CF9-404D-4431-8703-1D9A381C0FA4}" type="presOf" srcId="{67FB3B49-0A45-4E0E-A470-94F58584F76E}" destId="{2C9DD8BE-F672-4013-9E87-FBFFC7CF345D}" srcOrd="1" destOrd="0" presId="urn:microsoft.com/office/officeart/2005/8/layout/target3"/>
    <dgm:cxn modelId="{986DC3E6-D451-492E-BD45-83C7C711CB7A}" type="presParOf" srcId="{305FFE3C-FDD9-4D16-88A1-FAB3A0BF42C4}" destId="{3EDFEE18-05C0-4D1A-91AB-4233B4906050}" srcOrd="0" destOrd="0" presId="urn:microsoft.com/office/officeart/2005/8/layout/target3"/>
    <dgm:cxn modelId="{DBAFC8BC-22E8-4324-92FE-E797C0AB45CE}" type="presParOf" srcId="{305FFE3C-FDD9-4D16-88A1-FAB3A0BF42C4}" destId="{39B03A56-06EE-4117-A6C4-D5B39F2BF453}" srcOrd="1" destOrd="0" presId="urn:microsoft.com/office/officeart/2005/8/layout/target3"/>
    <dgm:cxn modelId="{1167BACE-2512-460D-B47A-83B98D0EA324}" type="presParOf" srcId="{305FFE3C-FDD9-4D16-88A1-FAB3A0BF42C4}" destId="{E27E0D2D-EC1A-4657-B0AC-679A040C8B2C}" srcOrd="2" destOrd="0" presId="urn:microsoft.com/office/officeart/2005/8/layout/target3"/>
    <dgm:cxn modelId="{A6E923FA-3808-4960-BDFD-0A7096013E22}" type="presParOf" srcId="{305FFE3C-FDD9-4D16-88A1-FAB3A0BF42C4}" destId="{EE456BC2-4783-408F-A9B9-8E48CE7C1B88}" srcOrd="3" destOrd="0" presId="urn:microsoft.com/office/officeart/2005/8/layout/target3"/>
    <dgm:cxn modelId="{CB6F73CC-3B6C-412C-BC6D-DDB3818203E5}" type="presParOf" srcId="{305FFE3C-FDD9-4D16-88A1-FAB3A0BF42C4}" destId="{D676959C-25C7-404F-B4D2-5631E0C47098}" srcOrd="4" destOrd="0" presId="urn:microsoft.com/office/officeart/2005/8/layout/target3"/>
    <dgm:cxn modelId="{8883F0DE-39BC-4873-9856-7D1D11659645}" type="presParOf" srcId="{305FFE3C-FDD9-4D16-88A1-FAB3A0BF42C4}" destId="{E6DCB5DB-7A03-48C0-91DE-A7269A567B1F}" srcOrd="5" destOrd="0" presId="urn:microsoft.com/office/officeart/2005/8/layout/target3"/>
    <dgm:cxn modelId="{7BE302AD-779B-4C23-8177-F1895934AF20}" type="presParOf" srcId="{305FFE3C-FDD9-4D16-88A1-FAB3A0BF42C4}" destId="{C284094A-8A10-4AFC-BE6B-4FEB2F2C3C91}" srcOrd="6" destOrd="0" presId="urn:microsoft.com/office/officeart/2005/8/layout/target3"/>
    <dgm:cxn modelId="{46E249E2-8110-4660-86A2-D113C28901EA}" type="presParOf" srcId="{305FFE3C-FDD9-4D16-88A1-FAB3A0BF42C4}" destId="{2C9DD8BE-F672-4013-9E87-FBFFC7CF345D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7B40933-B277-4A14-9FAF-EF0219F95368}" type="doc">
      <dgm:prSet loTypeId="urn:microsoft.com/office/officeart/2005/8/layout/target3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45E6A848-2E21-458C-9572-CFA4E22510D4}">
      <dgm:prSet/>
      <dgm:spPr/>
      <dgm:t>
        <a:bodyPr/>
        <a:lstStyle/>
        <a:p>
          <a:pPr rtl="0"/>
          <a:r>
            <a:rPr lang="it-IT" dirty="0"/>
            <a:t>Lezioni II semestre</a:t>
          </a:r>
        </a:p>
      </dgm:t>
    </dgm:pt>
    <dgm:pt modelId="{E4A4ABED-AA82-4C98-BC95-DD086B776BEA}" type="parTrans" cxnId="{14BAB51C-64FB-4FE8-9EA6-E02B9C819CF1}">
      <dgm:prSet/>
      <dgm:spPr/>
      <dgm:t>
        <a:bodyPr/>
        <a:lstStyle/>
        <a:p>
          <a:endParaRPr lang="it-IT"/>
        </a:p>
      </dgm:t>
    </dgm:pt>
    <dgm:pt modelId="{EE5D6421-1BE1-4FDE-BDCD-3AD04A12DFD5}" type="sibTrans" cxnId="{14BAB51C-64FB-4FE8-9EA6-E02B9C819CF1}">
      <dgm:prSet/>
      <dgm:spPr/>
      <dgm:t>
        <a:bodyPr/>
        <a:lstStyle/>
        <a:p>
          <a:endParaRPr lang="it-IT"/>
        </a:p>
      </dgm:t>
    </dgm:pt>
    <dgm:pt modelId="{67FB3B49-0A45-4E0E-A470-94F58584F76E}">
      <dgm:prSet/>
      <dgm:spPr/>
      <dgm:t>
        <a:bodyPr/>
        <a:lstStyle/>
        <a:p>
          <a:pPr rtl="0"/>
          <a:r>
            <a:rPr lang="it-IT" dirty="0"/>
            <a:t>Fine febbraio – inizio Giugno</a:t>
          </a:r>
        </a:p>
      </dgm:t>
    </dgm:pt>
    <dgm:pt modelId="{B821575E-DA09-444C-9ED1-124A1FE460A0}" type="parTrans" cxnId="{53429626-01E6-4246-96A0-F4177A8F8654}">
      <dgm:prSet/>
      <dgm:spPr/>
      <dgm:t>
        <a:bodyPr/>
        <a:lstStyle/>
        <a:p>
          <a:endParaRPr lang="it-IT"/>
        </a:p>
      </dgm:t>
    </dgm:pt>
    <dgm:pt modelId="{A0DC6695-981E-4DA2-90E7-8BEBB5513554}" type="sibTrans" cxnId="{53429626-01E6-4246-96A0-F4177A8F8654}">
      <dgm:prSet/>
      <dgm:spPr/>
      <dgm:t>
        <a:bodyPr/>
        <a:lstStyle/>
        <a:p>
          <a:endParaRPr lang="it-IT"/>
        </a:p>
      </dgm:t>
    </dgm:pt>
    <dgm:pt modelId="{305FFE3C-FDD9-4D16-88A1-FAB3A0BF42C4}" type="pres">
      <dgm:prSet presAssocID="{47B40933-B277-4A14-9FAF-EF0219F9536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3EDFEE18-05C0-4D1A-91AB-4233B4906050}" type="pres">
      <dgm:prSet presAssocID="{45E6A848-2E21-458C-9572-CFA4E22510D4}" presName="circle1" presStyleLbl="node1" presStyleIdx="0" presStyleCnt="2"/>
      <dgm:spPr/>
    </dgm:pt>
    <dgm:pt modelId="{39B03A56-06EE-4117-A6C4-D5B39F2BF453}" type="pres">
      <dgm:prSet presAssocID="{45E6A848-2E21-458C-9572-CFA4E22510D4}" presName="space" presStyleCnt="0"/>
      <dgm:spPr/>
    </dgm:pt>
    <dgm:pt modelId="{E27E0D2D-EC1A-4657-B0AC-679A040C8B2C}" type="pres">
      <dgm:prSet presAssocID="{45E6A848-2E21-458C-9572-CFA4E22510D4}" presName="rect1" presStyleLbl="alignAcc1" presStyleIdx="0" presStyleCnt="2"/>
      <dgm:spPr/>
    </dgm:pt>
    <dgm:pt modelId="{EE456BC2-4783-408F-A9B9-8E48CE7C1B88}" type="pres">
      <dgm:prSet presAssocID="{67FB3B49-0A45-4E0E-A470-94F58584F76E}" presName="vertSpace2" presStyleLbl="node1" presStyleIdx="0" presStyleCnt="2"/>
      <dgm:spPr/>
    </dgm:pt>
    <dgm:pt modelId="{D676959C-25C7-404F-B4D2-5631E0C47098}" type="pres">
      <dgm:prSet presAssocID="{67FB3B49-0A45-4E0E-A470-94F58584F76E}" presName="circle2" presStyleLbl="node1" presStyleIdx="1" presStyleCnt="2"/>
      <dgm:spPr/>
    </dgm:pt>
    <dgm:pt modelId="{E6DCB5DB-7A03-48C0-91DE-A7269A567B1F}" type="pres">
      <dgm:prSet presAssocID="{67FB3B49-0A45-4E0E-A470-94F58584F76E}" presName="rect2" presStyleLbl="alignAcc1" presStyleIdx="1" presStyleCnt="2"/>
      <dgm:spPr/>
    </dgm:pt>
    <dgm:pt modelId="{C284094A-8A10-4AFC-BE6B-4FEB2F2C3C91}" type="pres">
      <dgm:prSet presAssocID="{45E6A848-2E21-458C-9572-CFA4E22510D4}" presName="rect1ParTxNoCh" presStyleLbl="alignAcc1" presStyleIdx="1" presStyleCnt="2">
        <dgm:presLayoutVars>
          <dgm:chMax val="1"/>
          <dgm:bulletEnabled val="1"/>
        </dgm:presLayoutVars>
      </dgm:prSet>
      <dgm:spPr/>
    </dgm:pt>
    <dgm:pt modelId="{2C9DD8BE-F672-4013-9E87-FBFFC7CF345D}" type="pres">
      <dgm:prSet presAssocID="{67FB3B49-0A45-4E0E-A470-94F58584F76E}" presName="rect2ParTxNoCh" presStyleLbl="alignAcc1" presStyleIdx="1" presStyleCnt="2">
        <dgm:presLayoutVars>
          <dgm:chMax val="1"/>
          <dgm:bulletEnabled val="1"/>
        </dgm:presLayoutVars>
      </dgm:prSet>
      <dgm:spPr/>
    </dgm:pt>
  </dgm:ptLst>
  <dgm:cxnLst>
    <dgm:cxn modelId="{14BAB51C-64FB-4FE8-9EA6-E02B9C819CF1}" srcId="{47B40933-B277-4A14-9FAF-EF0219F95368}" destId="{45E6A848-2E21-458C-9572-CFA4E22510D4}" srcOrd="0" destOrd="0" parTransId="{E4A4ABED-AA82-4C98-BC95-DD086B776BEA}" sibTransId="{EE5D6421-1BE1-4FDE-BDCD-3AD04A12DFD5}"/>
    <dgm:cxn modelId="{53429626-01E6-4246-96A0-F4177A8F8654}" srcId="{47B40933-B277-4A14-9FAF-EF0219F95368}" destId="{67FB3B49-0A45-4E0E-A470-94F58584F76E}" srcOrd="1" destOrd="0" parTransId="{B821575E-DA09-444C-9ED1-124A1FE460A0}" sibTransId="{A0DC6695-981E-4DA2-90E7-8BEBB5513554}"/>
    <dgm:cxn modelId="{AF5BA834-9FD7-400E-A6F5-325C3D0A7114}" type="presOf" srcId="{45E6A848-2E21-458C-9572-CFA4E22510D4}" destId="{E27E0D2D-EC1A-4657-B0AC-679A040C8B2C}" srcOrd="0" destOrd="0" presId="urn:microsoft.com/office/officeart/2005/8/layout/target3"/>
    <dgm:cxn modelId="{4D93937C-30A8-434B-95B6-EB224CD9971C}" type="presOf" srcId="{47B40933-B277-4A14-9FAF-EF0219F95368}" destId="{305FFE3C-FDD9-4D16-88A1-FAB3A0BF42C4}" srcOrd="0" destOrd="0" presId="urn:microsoft.com/office/officeart/2005/8/layout/target3"/>
    <dgm:cxn modelId="{F92FD1C0-41BC-4A95-85E8-63E7ABEB75D8}" type="presOf" srcId="{67FB3B49-0A45-4E0E-A470-94F58584F76E}" destId="{E6DCB5DB-7A03-48C0-91DE-A7269A567B1F}" srcOrd="0" destOrd="0" presId="urn:microsoft.com/office/officeart/2005/8/layout/target3"/>
    <dgm:cxn modelId="{0E4619E6-58CA-4295-B9B0-0FB80D3798F5}" type="presOf" srcId="{45E6A848-2E21-458C-9572-CFA4E22510D4}" destId="{C284094A-8A10-4AFC-BE6B-4FEB2F2C3C91}" srcOrd="1" destOrd="0" presId="urn:microsoft.com/office/officeart/2005/8/layout/target3"/>
    <dgm:cxn modelId="{A9D73CF9-404D-4431-8703-1D9A381C0FA4}" type="presOf" srcId="{67FB3B49-0A45-4E0E-A470-94F58584F76E}" destId="{2C9DD8BE-F672-4013-9E87-FBFFC7CF345D}" srcOrd="1" destOrd="0" presId="urn:microsoft.com/office/officeart/2005/8/layout/target3"/>
    <dgm:cxn modelId="{986DC3E6-D451-492E-BD45-83C7C711CB7A}" type="presParOf" srcId="{305FFE3C-FDD9-4D16-88A1-FAB3A0BF42C4}" destId="{3EDFEE18-05C0-4D1A-91AB-4233B4906050}" srcOrd="0" destOrd="0" presId="urn:microsoft.com/office/officeart/2005/8/layout/target3"/>
    <dgm:cxn modelId="{DBAFC8BC-22E8-4324-92FE-E797C0AB45CE}" type="presParOf" srcId="{305FFE3C-FDD9-4D16-88A1-FAB3A0BF42C4}" destId="{39B03A56-06EE-4117-A6C4-D5B39F2BF453}" srcOrd="1" destOrd="0" presId="urn:microsoft.com/office/officeart/2005/8/layout/target3"/>
    <dgm:cxn modelId="{1167BACE-2512-460D-B47A-83B98D0EA324}" type="presParOf" srcId="{305FFE3C-FDD9-4D16-88A1-FAB3A0BF42C4}" destId="{E27E0D2D-EC1A-4657-B0AC-679A040C8B2C}" srcOrd="2" destOrd="0" presId="urn:microsoft.com/office/officeart/2005/8/layout/target3"/>
    <dgm:cxn modelId="{A6E923FA-3808-4960-BDFD-0A7096013E22}" type="presParOf" srcId="{305FFE3C-FDD9-4D16-88A1-FAB3A0BF42C4}" destId="{EE456BC2-4783-408F-A9B9-8E48CE7C1B88}" srcOrd="3" destOrd="0" presId="urn:microsoft.com/office/officeart/2005/8/layout/target3"/>
    <dgm:cxn modelId="{CB6F73CC-3B6C-412C-BC6D-DDB3818203E5}" type="presParOf" srcId="{305FFE3C-FDD9-4D16-88A1-FAB3A0BF42C4}" destId="{D676959C-25C7-404F-B4D2-5631E0C47098}" srcOrd="4" destOrd="0" presId="urn:microsoft.com/office/officeart/2005/8/layout/target3"/>
    <dgm:cxn modelId="{8883F0DE-39BC-4873-9856-7D1D11659645}" type="presParOf" srcId="{305FFE3C-FDD9-4D16-88A1-FAB3A0BF42C4}" destId="{E6DCB5DB-7A03-48C0-91DE-A7269A567B1F}" srcOrd="5" destOrd="0" presId="urn:microsoft.com/office/officeart/2005/8/layout/target3"/>
    <dgm:cxn modelId="{7BE302AD-779B-4C23-8177-F1895934AF20}" type="presParOf" srcId="{305FFE3C-FDD9-4D16-88A1-FAB3A0BF42C4}" destId="{C284094A-8A10-4AFC-BE6B-4FEB2F2C3C91}" srcOrd="6" destOrd="0" presId="urn:microsoft.com/office/officeart/2005/8/layout/target3"/>
    <dgm:cxn modelId="{46E249E2-8110-4660-86A2-D113C28901EA}" type="presParOf" srcId="{305FFE3C-FDD9-4D16-88A1-FAB3A0BF42C4}" destId="{2C9DD8BE-F672-4013-9E87-FBFFC7CF345D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7B40933-B277-4A14-9FAF-EF0219F95368}" type="doc">
      <dgm:prSet loTypeId="urn:microsoft.com/office/officeart/2005/8/layout/target3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45E6A848-2E21-458C-9572-CFA4E22510D4}">
      <dgm:prSet/>
      <dgm:spPr/>
      <dgm:t>
        <a:bodyPr/>
        <a:lstStyle/>
        <a:p>
          <a:pPr rtl="0"/>
          <a:r>
            <a:rPr lang="it-IT" dirty="0"/>
            <a:t>2</a:t>
          </a:r>
          <a:r>
            <a:rPr lang="it-IT" baseline="30000" dirty="0"/>
            <a:t>a</a:t>
          </a:r>
          <a:r>
            <a:rPr lang="it-IT" dirty="0"/>
            <a:t> sessione di esami</a:t>
          </a:r>
        </a:p>
      </dgm:t>
    </dgm:pt>
    <dgm:pt modelId="{E4A4ABED-AA82-4C98-BC95-DD086B776BEA}" type="parTrans" cxnId="{14BAB51C-64FB-4FE8-9EA6-E02B9C819CF1}">
      <dgm:prSet/>
      <dgm:spPr/>
      <dgm:t>
        <a:bodyPr/>
        <a:lstStyle/>
        <a:p>
          <a:endParaRPr lang="it-IT"/>
        </a:p>
      </dgm:t>
    </dgm:pt>
    <dgm:pt modelId="{EE5D6421-1BE1-4FDE-BDCD-3AD04A12DFD5}" type="sibTrans" cxnId="{14BAB51C-64FB-4FE8-9EA6-E02B9C819CF1}">
      <dgm:prSet/>
      <dgm:spPr/>
      <dgm:t>
        <a:bodyPr/>
        <a:lstStyle/>
        <a:p>
          <a:endParaRPr lang="it-IT"/>
        </a:p>
      </dgm:t>
    </dgm:pt>
    <dgm:pt modelId="{67FB3B49-0A45-4E0E-A470-94F58584F76E}">
      <dgm:prSet/>
      <dgm:spPr/>
      <dgm:t>
        <a:bodyPr/>
        <a:lstStyle/>
        <a:p>
          <a:pPr rtl="0"/>
          <a:r>
            <a:rPr lang="it-IT" dirty="0"/>
            <a:t>Giugno - Luglio</a:t>
          </a:r>
        </a:p>
      </dgm:t>
    </dgm:pt>
    <dgm:pt modelId="{B821575E-DA09-444C-9ED1-124A1FE460A0}" type="parTrans" cxnId="{53429626-01E6-4246-96A0-F4177A8F8654}">
      <dgm:prSet/>
      <dgm:spPr/>
      <dgm:t>
        <a:bodyPr/>
        <a:lstStyle/>
        <a:p>
          <a:endParaRPr lang="it-IT"/>
        </a:p>
      </dgm:t>
    </dgm:pt>
    <dgm:pt modelId="{A0DC6695-981E-4DA2-90E7-8BEBB5513554}" type="sibTrans" cxnId="{53429626-01E6-4246-96A0-F4177A8F8654}">
      <dgm:prSet/>
      <dgm:spPr/>
      <dgm:t>
        <a:bodyPr/>
        <a:lstStyle/>
        <a:p>
          <a:endParaRPr lang="it-IT"/>
        </a:p>
      </dgm:t>
    </dgm:pt>
    <dgm:pt modelId="{305FFE3C-FDD9-4D16-88A1-FAB3A0BF42C4}" type="pres">
      <dgm:prSet presAssocID="{47B40933-B277-4A14-9FAF-EF0219F9536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3EDFEE18-05C0-4D1A-91AB-4233B4906050}" type="pres">
      <dgm:prSet presAssocID="{45E6A848-2E21-458C-9572-CFA4E22510D4}" presName="circle1" presStyleLbl="node1" presStyleIdx="0" presStyleCnt="2"/>
      <dgm:spPr/>
    </dgm:pt>
    <dgm:pt modelId="{39B03A56-06EE-4117-A6C4-D5B39F2BF453}" type="pres">
      <dgm:prSet presAssocID="{45E6A848-2E21-458C-9572-CFA4E22510D4}" presName="space" presStyleCnt="0"/>
      <dgm:spPr/>
    </dgm:pt>
    <dgm:pt modelId="{E27E0D2D-EC1A-4657-B0AC-679A040C8B2C}" type="pres">
      <dgm:prSet presAssocID="{45E6A848-2E21-458C-9572-CFA4E22510D4}" presName="rect1" presStyleLbl="alignAcc1" presStyleIdx="0" presStyleCnt="2"/>
      <dgm:spPr/>
    </dgm:pt>
    <dgm:pt modelId="{EE456BC2-4783-408F-A9B9-8E48CE7C1B88}" type="pres">
      <dgm:prSet presAssocID="{67FB3B49-0A45-4E0E-A470-94F58584F76E}" presName="vertSpace2" presStyleLbl="node1" presStyleIdx="0" presStyleCnt="2"/>
      <dgm:spPr/>
    </dgm:pt>
    <dgm:pt modelId="{D676959C-25C7-404F-B4D2-5631E0C47098}" type="pres">
      <dgm:prSet presAssocID="{67FB3B49-0A45-4E0E-A470-94F58584F76E}" presName="circle2" presStyleLbl="node1" presStyleIdx="1" presStyleCnt="2"/>
      <dgm:spPr/>
    </dgm:pt>
    <dgm:pt modelId="{E6DCB5DB-7A03-48C0-91DE-A7269A567B1F}" type="pres">
      <dgm:prSet presAssocID="{67FB3B49-0A45-4E0E-A470-94F58584F76E}" presName="rect2" presStyleLbl="alignAcc1" presStyleIdx="1" presStyleCnt="2"/>
      <dgm:spPr/>
    </dgm:pt>
    <dgm:pt modelId="{C284094A-8A10-4AFC-BE6B-4FEB2F2C3C91}" type="pres">
      <dgm:prSet presAssocID="{45E6A848-2E21-458C-9572-CFA4E22510D4}" presName="rect1ParTxNoCh" presStyleLbl="alignAcc1" presStyleIdx="1" presStyleCnt="2">
        <dgm:presLayoutVars>
          <dgm:chMax val="1"/>
          <dgm:bulletEnabled val="1"/>
        </dgm:presLayoutVars>
      </dgm:prSet>
      <dgm:spPr/>
    </dgm:pt>
    <dgm:pt modelId="{2C9DD8BE-F672-4013-9E87-FBFFC7CF345D}" type="pres">
      <dgm:prSet presAssocID="{67FB3B49-0A45-4E0E-A470-94F58584F76E}" presName="rect2ParTxNoCh" presStyleLbl="alignAcc1" presStyleIdx="1" presStyleCnt="2">
        <dgm:presLayoutVars>
          <dgm:chMax val="1"/>
          <dgm:bulletEnabled val="1"/>
        </dgm:presLayoutVars>
      </dgm:prSet>
      <dgm:spPr/>
    </dgm:pt>
  </dgm:ptLst>
  <dgm:cxnLst>
    <dgm:cxn modelId="{14BAB51C-64FB-4FE8-9EA6-E02B9C819CF1}" srcId="{47B40933-B277-4A14-9FAF-EF0219F95368}" destId="{45E6A848-2E21-458C-9572-CFA4E22510D4}" srcOrd="0" destOrd="0" parTransId="{E4A4ABED-AA82-4C98-BC95-DD086B776BEA}" sibTransId="{EE5D6421-1BE1-4FDE-BDCD-3AD04A12DFD5}"/>
    <dgm:cxn modelId="{53429626-01E6-4246-96A0-F4177A8F8654}" srcId="{47B40933-B277-4A14-9FAF-EF0219F95368}" destId="{67FB3B49-0A45-4E0E-A470-94F58584F76E}" srcOrd="1" destOrd="0" parTransId="{B821575E-DA09-444C-9ED1-124A1FE460A0}" sibTransId="{A0DC6695-981E-4DA2-90E7-8BEBB5513554}"/>
    <dgm:cxn modelId="{AF5BA834-9FD7-400E-A6F5-325C3D0A7114}" type="presOf" srcId="{45E6A848-2E21-458C-9572-CFA4E22510D4}" destId="{E27E0D2D-EC1A-4657-B0AC-679A040C8B2C}" srcOrd="0" destOrd="0" presId="urn:microsoft.com/office/officeart/2005/8/layout/target3"/>
    <dgm:cxn modelId="{4D93937C-30A8-434B-95B6-EB224CD9971C}" type="presOf" srcId="{47B40933-B277-4A14-9FAF-EF0219F95368}" destId="{305FFE3C-FDD9-4D16-88A1-FAB3A0BF42C4}" srcOrd="0" destOrd="0" presId="urn:microsoft.com/office/officeart/2005/8/layout/target3"/>
    <dgm:cxn modelId="{F92FD1C0-41BC-4A95-85E8-63E7ABEB75D8}" type="presOf" srcId="{67FB3B49-0A45-4E0E-A470-94F58584F76E}" destId="{E6DCB5DB-7A03-48C0-91DE-A7269A567B1F}" srcOrd="0" destOrd="0" presId="urn:microsoft.com/office/officeart/2005/8/layout/target3"/>
    <dgm:cxn modelId="{0E4619E6-58CA-4295-B9B0-0FB80D3798F5}" type="presOf" srcId="{45E6A848-2E21-458C-9572-CFA4E22510D4}" destId="{C284094A-8A10-4AFC-BE6B-4FEB2F2C3C91}" srcOrd="1" destOrd="0" presId="urn:microsoft.com/office/officeart/2005/8/layout/target3"/>
    <dgm:cxn modelId="{A9D73CF9-404D-4431-8703-1D9A381C0FA4}" type="presOf" srcId="{67FB3B49-0A45-4E0E-A470-94F58584F76E}" destId="{2C9DD8BE-F672-4013-9E87-FBFFC7CF345D}" srcOrd="1" destOrd="0" presId="urn:microsoft.com/office/officeart/2005/8/layout/target3"/>
    <dgm:cxn modelId="{986DC3E6-D451-492E-BD45-83C7C711CB7A}" type="presParOf" srcId="{305FFE3C-FDD9-4D16-88A1-FAB3A0BF42C4}" destId="{3EDFEE18-05C0-4D1A-91AB-4233B4906050}" srcOrd="0" destOrd="0" presId="urn:microsoft.com/office/officeart/2005/8/layout/target3"/>
    <dgm:cxn modelId="{DBAFC8BC-22E8-4324-92FE-E797C0AB45CE}" type="presParOf" srcId="{305FFE3C-FDD9-4D16-88A1-FAB3A0BF42C4}" destId="{39B03A56-06EE-4117-A6C4-D5B39F2BF453}" srcOrd="1" destOrd="0" presId="urn:microsoft.com/office/officeart/2005/8/layout/target3"/>
    <dgm:cxn modelId="{1167BACE-2512-460D-B47A-83B98D0EA324}" type="presParOf" srcId="{305FFE3C-FDD9-4D16-88A1-FAB3A0BF42C4}" destId="{E27E0D2D-EC1A-4657-B0AC-679A040C8B2C}" srcOrd="2" destOrd="0" presId="urn:microsoft.com/office/officeart/2005/8/layout/target3"/>
    <dgm:cxn modelId="{A6E923FA-3808-4960-BDFD-0A7096013E22}" type="presParOf" srcId="{305FFE3C-FDD9-4D16-88A1-FAB3A0BF42C4}" destId="{EE456BC2-4783-408F-A9B9-8E48CE7C1B88}" srcOrd="3" destOrd="0" presId="urn:microsoft.com/office/officeart/2005/8/layout/target3"/>
    <dgm:cxn modelId="{CB6F73CC-3B6C-412C-BC6D-DDB3818203E5}" type="presParOf" srcId="{305FFE3C-FDD9-4D16-88A1-FAB3A0BF42C4}" destId="{D676959C-25C7-404F-B4D2-5631E0C47098}" srcOrd="4" destOrd="0" presId="urn:microsoft.com/office/officeart/2005/8/layout/target3"/>
    <dgm:cxn modelId="{8883F0DE-39BC-4873-9856-7D1D11659645}" type="presParOf" srcId="{305FFE3C-FDD9-4D16-88A1-FAB3A0BF42C4}" destId="{E6DCB5DB-7A03-48C0-91DE-A7269A567B1F}" srcOrd="5" destOrd="0" presId="urn:microsoft.com/office/officeart/2005/8/layout/target3"/>
    <dgm:cxn modelId="{7BE302AD-779B-4C23-8177-F1895934AF20}" type="presParOf" srcId="{305FFE3C-FDD9-4D16-88A1-FAB3A0BF42C4}" destId="{C284094A-8A10-4AFC-BE6B-4FEB2F2C3C91}" srcOrd="6" destOrd="0" presId="urn:microsoft.com/office/officeart/2005/8/layout/target3"/>
    <dgm:cxn modelId="{46E249E2-8110-4660-86A2-D113C28901EA}" type="presParOf" srcId="{305FFE3C-FDD9-4D16-88A1-FAB3A0BF42C4}" destId="{2C9DD8BE-F672-4013-9E87-FBFFC7CF345D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7B40933-B277-4A14-9FAF-EF0219F95368}" type="doc">
      <dgm:prSet loTypeId="urn:microsoft.com/office/officeart/2005/8/layout/target3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45E6A848-2E21-458C-9572-CFA4E22510D4}">
      <dgm:prSet/>
      <dgm:spPr/>
      <dgm:t>
        <a:bodyPr/>
        <a:lstStyle/>
        <a:p>
          <a:pPr rtl="0"/>
          <a:r>
            <a:rPr lang="it-IT" dirty="0"/>
            <a:t>3</a:t>
          </a:r>
          <a:r>
            <a:rPr lang="it-IT" baseline="30000" dirty="0"/>
            <a:t>a</a:t>
          </a:r>
          <a:r>
            <a:rPr lang="it-IT" dirty="0"/>
            <a:t> sessione di esami</a:t>
          </a:r>
        </a:p>
      </dgm:t>
    </dgm:pt>
    <dgm:pt modelId="{E4A4ABED-AA82-4C98-BC95-DD086B776BEA}" type="parTrans" cxnId="{14BAB51C-64FB-4FE8-9EA6-E02B9C819CF1}">
      <dgm:prSet/>
      <dgm:spPr/>
      <dgm:t>
        <a:bodyPr/>
        <a:lstStyle/>
        <a:p>
          <a:endParaRPr lang="it-IT"/>
        </a:p>
      </dgm:t>
    </dgm:pt>
    <dgm:pt modelId="{EE5D6421-1BE1-4FDE-BDCD-3AD04A12DFD5}" type="sibTrans" cxnId="{14BAB51C-64FB-4FE8-9EA6-E02B9C819CF1}">
      <dgm:prSet/>
      <dgm:spPr/>
      <dgm:t>
        <a:bodyPr/>
        <a:lstStyle/>
        <a:p>
          <a:endParaRPr lang="it-IT"/>
        </a:p>
      </dgm:t>
    </dgm:pt>
    <dgm:pt modelId="{67FB3B49-0A45-4E0E-A470-94F58584F76E}">
      <dgm:prSet/>
      <dgm:spPr/>
      <dgm:t>
        <a:bodyPr/>
        <a:lstStyle/>
        <a:p>
          <a:pPr rtl="0"/>
          <a:r>
            <a:rPr lang="it-IT" dirty="0"/>
            <a:t>Settembre</a:t>
          </a:r>
        </a:p>
      </dgm:t>
    </dgm:pt>
    <dgm:pt modelId="{B821575E-DA09-444C-9ED1-124A1FE460A0}" type="parTrans" cxnId="{53429626-01E6-4246-96A0-F4177A8F8654}">
      <dgm:prSet/>
      <dgm:spPr/>
      <dgm:t>
        <a:bodyPr/>
        <a:lstStyle/>
        <a:p>
          <a:endParaRPr lang="it-IT"/>
        </a:p>
      </dgm:t>
    </dgm:pt>
    <dgm:pt modelId="{A0DC6695-981E-4DA2-90E7-8BEBB5513554}" type="sibTrans" cxnId="{53429626-01E6-4246-96A0-F4177A8F8654}">
      <dgm:prSet/>
      <dgm:spPr/>
      <dgm:t>
        <a:bodyPr/>
        <a:lstStyle/>
        <a:p>
          <a:endParaRPr lang="it-IT"/>
        </a:p>
      </dgm:t>
    </dgm:pt>
    <dgm:pt modelId="{305FFE3C-FDD9-4D16-88A1-FAB3A0BF42C4}" type="pres">
      <dgm:prSet presAssocID="{47B40933-B277-4A14-9FAF-EF0219F9536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3EDFEE18-05C0-4D1A-91AB-4233B4906050}" type="pres">
      <dgm:prSet presAssocID="{45E6A848-2E21-458C-9572-CFA4E22510D4}" presName="circle1" presStyleLbl="node1" presStyleIdx="0" presStyleCnt="2"/>
      <dgm:spPr/>
    </dgm:pt>
    <dgm:pt modelId="{39B03A56-06EE-4117-A6C4-D5B39F2BF453}" type="pres">
      <dgm:prSet presAssocID="{45E6A848-2E21-458C-9572-CFA4E22510D4}" presName="space" presStyleCnt="0"/>
      <dgm:spPr/>
    </dgm:pt>
    <dgm:pt modelId="{E27E0D2D-EC1A-4657-B0AC-679A040C8B2C}" type="pres">
      <dgm:prSet presAssocID="{45E6A848-2E21-458C-9572-CFA4E22510D4}" presName="rect1" presStyleLbl="alignAcc1" presStyleIdx="0" presStyleCnt="2"/>
      <dgm:spPr/>
    </dgm:pt>
    <dgm:pt modelId="{EE456BC2-4783-408F-A9B9-8E48CE7C1B88}" type="pres">
      <dgm:prSet presAssocID="{67FB3B49-0A45-4E0E-A470-94F58584F76E}" presName="vertSpace2" presStyleLbl="node1" presStyleIdx="0" presStyleCnt="2"/>
      <dgm:spPr/>
    </dgm:pt>
    <dgm:pt modelId="{D676959C-25C7-404F-B4D2-5631E0C47098}" type="pres">
      <dgm:prSet presAssocID="{67FB3B49-0A45-4E0E-A470-94F58584F76E}" presName="circle2" presStyleLbl="node1" presStyleIdx="1" presStyleCnt="2"/>
      <dgm:spPr/>
    </dgm:pt>
    <dgm:pt modelId="{E6DCB5DB-7A03-48C0-91DE-A7269A567B1F}" type="pres">
      <dgm:prSet presAssocID="{67FB3B49-0A45-4E0E-A470-94F58584F76E}" presName="rect2" presStyleLbl="alignAcc1" presStyleIdx="1" presStyleCnt="2"/>
      <dgm:spPr/>
    </dgm:pt>
    <dgm:pt modelId="{C284094A-8A10-4AFC-BE6B-4FEB2F2C3C91}" type="pres">
      <dgm:prSet presAssocID="{45E6A848-2E21-458C-9572-CFA4E22510D4}" presName="rect1ParTxNoCh" presStyleLbl="alignAcc1" presStyleIdx="1" presStyleCnt="2">
        <dgm:presLayoutVars>
          <dgm:chMax val="1"/>
          <dgm:bulletEnabled val="1"/>
        </dgm:presLayoutVars>
      </dgm:prSet>
      <dgm:spPr/>
    </dgm:pt>
    <dgm:pt modelId="{2C9DD8BE-F672-4013-9E87-FBFFC7CF345D}" type="pres">
      <dgm:prSet presAssocID="{67FB3B49-0A45-4E0E-A470-94F58584F76E}" presName="rect2ParTxNoCh" presStyleLbl="alignAcc1" presStyleIdx="1" presStyleCnt="2">
        <dgm:presLayoutVars>
          <dgm:chMax val="1"/>
          <dgm:bulletEnabled val="1"/>
        </dgm:presLayoutVars>
      </dgm:prSet>
      <dgm:spPr/>
    </dgm:pt>
  </dgm:ptLst>
  <dgm:cxnLst>
    <dgm:cxn modelId="{14BAB51C-64FB-4FE8-9EA6-E02B9C819CF1}" srcId="{47B40933-B277-4A14-9FAF-EF0219F95368}" destId="{45E6A848-2E21-458C-9572-CFA4E22510D4}" srcOrd="0" destOrd="0" parTransId="{E4A4ABED-AA82-4C98-BC95-DD086B776BEA}" sibTransId="{EE5D6421-1BE1-4FDE-BDCD-3AD04A12DFD5}"/>
    <dgm:cxn modelId="{53429626-01E6-4246-96A0-F4177A8F8654}" srcId="{47B40933-B277-4A14-9FAF-EF0219F95368}" destId="{67FB3B49-0A45-4E0E-A470-94F58584F76E}" srcOrd="1" destOrd="0" parTransId="{B821575E-DA09-444C-9ED1-124A1FE460A0}" sibTransId="{A0DC6695-981E-4DA2-90E7-8BEBB5513554}"/>
    <dgm:cxn modelId="{AF5BA834-9FD7-400E-A6F5-325C3D0A7114}" type="presOf" srcId="{45E6A848-2E21-458C-9572-CFA4E22510D4}" destId="{E27E0D2D-EC1A-4657-B0AC-679A040C8B2C}" srcOrd="0" destOrd="0" presId="urn:microsoft.com/office/officeart/2005/8/layout/target3"/>
    <dgm:cxn modelId="{4D93937C-30A8-434B-95B6-EB224CD9971C}" type="presOf" srcId="{47B40933-B277-4A14-9FAF-EF0219F95368}" destId="{305FFE3C-FDD9-4D16-88A1-FAB3A0BF42C4}" srcOrd="0" destOrd="0" presId="urn:microsoft.com/office/officeart/2005/8/layout/target3"/>
    <dgm:cxn modelId="{F92FD1C0-41BC-4A95-85E8-63E7ABEB75D8}" type="presOf" srcId="{67FB3B49-0A45-4E0E-A470-94F58584F76E}" destId="{E6DCB5DB-7A03-48C0-91DE-A7269A567B1F}" srcOrd="0" destOrd="0" presId="urn:microsoft.com/office/officeart/2005/8/layout/target3"/>
    <dgm:cxn modelId="{0E4619E6-58CA-4295-B9B0-0FB80D3798F5}" type="presOf" srcId="{45E6A848-2E21-458C-9572-CFA4E22510D4}" destId="{C284094A-8A10-4AFC-BE6B-4FEB2F2C3C91}" srcOrd="1" destOrd="0" presId="urn:microsoft.com/office/officeart/2005/8/layout/target3"/>
    <dgm:cxn modelId="{A9D73CF9-404D-4431-8703-1D9A381C0FA4}" type="presOf" srcId="{67FB3B49-0A45-4E0E-A470-94F58584F76E}" destId="{2C9DD8BE-F672-4013-9E87-FBFFC7CF345D}" srcOrd="1" destOrd="0" presId="urn:microsoft.com/office/officeart/2005/8/layout/target3"/>
    <dgm:cxn modelId="{986DC3E6-D451-492E-BD45-83C7C711CB7A}" type="presParOf" srcId="{305FFE3C-FDD9-4D16-88A1-FAB3A0BF42C4}" destId="{3EDFEE18-05C0-4D1A-91AB-4233B4906050}" srcOrd="0" destOrd="0" presId="urn:microsoft.com/office/officeart/2005/8/layout/target3"/>
    <dgm:cxn modelId="{DBAFC8BC-22E8-4324-92FE-E797C0AB45CE}" type="presParOf" srcId="{305FFE3C-FDD9-4D16-88A1-FAB3A0BF42C4}" destId="{39B03A56-06EE-4117-A6C4-D5B39F2BF453}" srcOrd="1" destOrd="0" presId="urn:microsoft.com/office/officeart/2005/8/layout/target3"/>
    <dgm:cxn modelId="{1167BACE-2512-460D-B47A-83B98D0EA324}" type="presParOf" srcId="{305FFE3C-FDD9-4D16-88A1-FAB3A0BF42C4}" destId="{E27E0D2D-EC1A-4657-B0AC-679A040C8B2C}" srcOrd="2" destOrd="0" presId="urn:microsoft.com/office/officeart/2005/8/layout/target3"/>
    <dgm:cxn modelId="{A6E923FA-3808-4960-BDFD-0A7096013E22}" type="presParOf" srcId="{305FFE3C-FDD9-4D16-88A1-FAB3A0BF42C4}" destId="{EE456BC2-4783-408F-A9B9-8E48CE7C1B88}" srcOrd="3" destOrd="0" presId="urn:microsoft.com/office/officeart/2005/8/layout/target3"/>
    <dgm:cxn modelId="{CB6F73CC-3B6C-412C-BC6D-DDB3818203E5}" type="presParOf" srcId="{305FFE3C-FDD9-4D16-88A1-FAB3A0BF42C4}" destId="{D676959C-25C7-404F-B4D2-5631E0C47098}" srcOrd="4" destOrd="0" presId="urn:microsoft.com/office/officeart/2005/8/layout/target3"/>
    <dgm:cxn modelId="{8883F0DE-39BC-4873-9856-7D1D11659645}" type="presParOf" srcId="{305FFE3C-FDD9-4D16-88A1-FAB3A0BF42C4}" destId="{E6DCB5DB-7A03-48C0-91DE-A7269A567B1F}" srcOrd="5" destOrd="0" presId="urn:microsoft.com/office/officeart/2005/8/layout/target3"/>
    <dgm:cxn modelId="{7BE302AD-779B-4C23-8177-F1895934AF20}" type="presParOf" srcId="{305FFE3C-FDD9-4D16-88A1-FAB3A0BF42C4}" destId="{C284094A-8A10-4AFC-BE6B-4FEB2F2C3C91}" srcOrd="6" destOrd="0" presId="urn:microsoft.com/office/officeart/2005/8/layout/target3"/>
    <dgm:cxn modelId="{46E249E2-8110-4660-86A2-D113C28901EA}" type="presParOf" srcId="{305FFE3C-FDD9-4D16-88A1-FAB3A0BF42C4}" destId="{2C9DD8BE-F672-4013-9E87-FBFFC7CF345D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3437DF-4B4D-4602-82F5-EAC3F2A802EA}">
      <dsp:nvSpPr>
        <dsp:cNvPr id="0" name=""/>
        <dsp:cNvSpPr/>
      </dsp:nvSpPr>
      <dsp:spPr>
        <a:xfrm>
          <a:off x="1623000" y="4638627"/>
          <a:ext cx="1886000" cy="161946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/>
            <a:t>Gestionali</a:t>
          </a:r>
          <a:endParaRPr lang="it-IT" sz="1400" b="1" kern="1200" dirty="0"/>
        </a:p>
      </dsp:txBody>
      <dsp:txXfrm>
        <a:off x="1915122" y="4889464"/>
        <a:ext cx="1301756" cy="1117786"/>
      </dsp:txXfrm>
    </dsp:sp>
    <dsp:sp modelId="{9CC19B7A-2ED4-4779-8F65-F57AB07EEA3C}">
      <dsp:nvSpPr>
        <dsp:cNvPr id="0" name=""/>
        <dsp:cNvSpPr/>
      </dsp:nvSpPr>
      <dsp:spPr>
        <a:xfrm>
          <a:off x="1668000" y="5362593"/>
          <a:ext cx="220000" cy="1898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13FDDD-BF04-4B51-92B7-9EA6D9C43B87}">
      <dsp:nvSpPr>
        <dsp:cNvPr id="0" name=""/>
        <dsp:cNvSpPr/>
      </dsp:nvSpPr>
      <dsp:spPr>
        <a:xfrm>
          <a:off x="0" y="3743132"/>
          <a:ext cx="1886000" cy="16194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24909F-F939-43FA-AD73-7DF40E7F75A4}">
      <dsp:nvSpPr>
        <dsp:cNvPr id="0" name=""/>
        <dsp:cNvSpPr/>
      </dsp:nvSpPr>
      <dsp:spPr>
        <a:xfrm>
          <a:off x="1292000" y="5147723"/>
          <a:ext cx="220000" cy="1898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C9F35B-E4D7-4215-A842-4BBC75FA70F0}">
      <dsp:nvSpPr>
        <dsp:cNvPr id="0" name=""/>
        <dsp:cNvSpPr/>
      </dsp:nvSpPr>
      <dsp:spPr>
        <a:xfrm>
          <a:off x="3246000" y="3738249"/>
          <a:ext cx="1886000" cy="1619460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/>
            <a:t>Analisi e progettazione</a:t>
          </a:r>
          <a:endParaRPr lang="it-IT" sz="1200" b="1" kern="1200" dirty="0"/>
        </a:p>
      </dsp:txBody>
      <dsp:txXfrm>
        <a:off x="3538122" y="3989086"/>
        <a:ext cx="1301756" cy="1117786"/>
      </dsp:txXfrm>
    </dsp:sp>
    <dsp:sp modelId="{BE8A9301-7D6E-44E6-ABE0-F8320B70DB19}">
      <dsp:nvSpPr>
        <dsp:cNvPr id="0" name=""/>
        <dsp:cNvSpPr/>
      </dsp:nvSpPr>
      <dsp:spPr>
        <a:xfrm>
          <a:off x="4544000" y="5139177"/>
          <a:ext cx="220000" cy="1898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819249-24FB-412F-AEAE-57BE19269CEB}">
      <dsp:nvSpPr>
        <dsp:cNvPr id="0" name=""/>
        <dsp:cNvSpPr/>
      </dsp:nvSpPr>
      <dsp:spPr>
        <a:xfrm>
          <a:off x="4868000" y="4634965"/>
          <a:ext cx="1886000" cy="16194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112301-F790-4C1D-AD5A-AAA17A0B16E3}">
      <dsp:nvSpPr>
        <dsp:cNvPr id="0" name=""/>
        <dsp:cNvSpPr/>
      </dsp:nvSpPr>
      <dsp:spPr>
        <a:xfrm>
          <a:off x="4914000" y="5355878"/>
          <a:ext cx="220000" cy="1898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52BC3-772F-4BC6-91C9-A4D77341199F}">
      <dsp:nvSpPr>
        <dsp:cNvPr id="0" name=""/>
        <dsp:cNvSpPr/>
      </dsp:nvSpPr>
      <dsp:spPr>
        <a:xfrm>
          <a:off x="1623000" y="2848248"/>
          <a:ext cx="1886000" cy="1619460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E-commerce</a:t>
          </a:r>
        </a:p>
      </dsp:txBody>
      <dsp:txXfrm>
        <a:off x="1915122" y="3099085"/>
        <a:ext cx="1301756" cy="1117786"/>
      </dsp:txXfrm>
    </dsp:sp>
    <dsp:sp modelId="{84152A14-5942-4F4C-AAB3-CD446C23D4B1}">
      <dsp:nvSpPr>
        <dsp:cNvPr id="0" name=""/>
        <dsp:cNvSpPr/>
      </dsp:nvSpPr>
      <dsp:spPr>
        <a:xfrm>
          <a:off x="2907000" y="2870223"/>
          <a:ext cx="220000" cy="1898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266E34-123A-416D-955F-28DFBE695B98}">
      <dsp:nvSpPr>
        <dsp:cNvPr id="0" name=""/>
        <dsp:cNvSpPr/>
      </dsp:nvSpPr>
      <dsp:spPr>
        <a:xfrm>
          <a:off x="3246000" y="1947869"/>
          <a:ext cx="1886000" cy="16194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C6FFD9-DDCB-4D23-83D8-FE442B13E808}">
      <dsp:nvSpPr>
        <dsp:cNvPr id="0" name=""/>
        <dsp:cNvSpPr/>
      </dsp:nvSpPr>
      <dsp:spPr>
        <a:xfrm>
          <a:off x="3299000" y="2665120"/>
          <a:ext cx="220000" cy="1898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8E7D55-69B0-4011-85F3-290877A10465}">
      <dsp:nvSpPr>
        <dsp:cNvPr id="0" name=""/>
        <dsp:cNvSpPr/>
      </dsp:nvSpPr>
      <dsp:spPr>
        <a:xfrm>
          <a:off x="4868000" y="2844585"/>
          <a:ext cx="1886000" cy="161946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Mobile</a:t>
          </a:r>
        </a:p>
      </dsp:txBody>
      <dsp:txXfrm>
        <a:off x="5160122" y="3095422"/>
        <a:ext cx="1301756" cy="1117786"/>
      </dsp:txXfrm>
    </dsp:sp>
    <dsp:sp modelId="{8F3734CF-EA5A-4DF2-83BA-65B02A35C212}">
      <dsp:nvSpPr>
        <dsp:cNvPr id="0" name=""/>
        <dsp:cNvSpPr/>
      </dsp:nvSpPr>
      <dsp:spPr>
        <a:xfrm>
          <a:off x="6500000" y="3562446"/>
          <a:ext cx="220000" cy="1898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033707-6FB4-4E76-93E7-E780E7BC475B}">
      <dsp:nvSpPr>
        <dsp:cNvPr id="0" name=""/>
        <dsp:cNvSpPr/>
      </dsp:nvSpPr>
      <dsp:spPr>
        <a:xfrm>
          <a:off x="6491000" y="3755341"/>
          <a:ext cx="1886000" cy="16194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D0EEC-DF8E-48C9-8678-FCAAC9EB44FB}">
      <dsp:nvSpPr>
        <dsp:cNvPr id="0" name=""/>
        <dsp:cNvSpPr/>
      </dsp:nvSpPr>
      <dsp:spPr>
        <a:xfrm>
          <a:off x="6859000" y="3784031"/>
          <a:ext cx="220000" cy="1898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78C5EE-B9A4-48F8-B58D-502FA6B1B475}">
      <dsp:nvSpPr>
        <dsp:cNvPr id="0" name=""/>
        <dsp:cNvSpPr/>
      </dsp:nvSpPr>
      <dsp:spPr>
        <a:xfrm>
          <a:off x="6491000" y="1964961"/>
          <a:ext cx="1886000" cy="161946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Gestione reti di computer</a:t>
          </a:r>
        </a:p>
      </dsp:txBody>
      <dsp:txXfrm>
        <a:off x="6783122" y="2215798"/>
        <a:ext cx="1301756" cy="1117786"/>
      </dsp:txXfrm>
    </dsp:sp>
    <dsp:sp modelId="{07ED041D-2E5E-40EA-B7A3-864870FBBAC4}">
      <dsp:nvSpPr>
        <dsp:cNvPr id="0" name=""/>
        <dsp:cNvSpPr/>
      </dsp:nvSpPr>
      <dsp:spPr>
        <a:xfrm>
          <a:off x="8123000" y="2690758"/>
          <a:ext cx="220000" cy="1898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300001-DB97-4A93-90DC-770364B30C03}">
      <dsp:nvSpPr>
        <dsp:cNvPr id="0" name=""/>
        <dsp:cNvSpPr/>
      </dsp:nvSpPr>
      <dsp:spPr>
        <a:xfrm>
          <a:off x="8114000" y="2868392"/>
          <a:ext cx="1886000" cy="16194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240FF8-BC34-455A-8308-C0FB4F06C49C}">
      <dsp:nvSpPr>
        <dsp:cNvPr id="0" name=""/>
        <dsp:cNvSpPr/>
      </dsp:nvSpPr>
      <dsp:spPr>
        <a:xfrm>
          <a:off x="8490000" y="2904407"/>
          <a:ext cx="220000" cy="1898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74B06B-2312-4C7B-8B19-67AFA3B0C07E}">
      <dsp:nvSpPr>
        <dsp:cNvPr id="0" name=""/>
        <dsp:cNvSpPr/>
      </dsp:nvSpPr>
      <dsp:spPr>
        <a:xfrm>
          <a:off x="8114000" y="4655719"/>
          <a:ext cx="1886000" cy="161946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Web</a:t>
          </a:r>
        </a:p>
      </dsp:txBody>
      <dsp:txXfrm>
        <a:off x="8406122" y="4906556"/>
        <a:ext cx="1301756" cy="1117786"/>
      </dsp:txXfrm>
    </dsp:sp>
    <dsp:sp modelId="{2EBAEF82-4529-4F9D-B0EE-AF98E5CC81D7}">
      <dsp:nvSpPr>
        <dsp:cNvPr id="0" name=""/>
        <dsp:cNvSpPr/>
      </dsp:nvSpPr>
      <dsp:spPr>
        <a:xfrm>
          <a:off x="8488000" y="6074349"/>
          <a:ext cx="220000" cy="1898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339BAE-5798-4D39-83D0-342058DC2836}">
      <dsp:nvSpPr>
        <dsp:cNvPr id="0" name=""/>
        <dsp:cNvSpPr/>
      </dsp:nvSpPr>
      <dsp:spPr>
        <a:xfrm>
          <a:off x="6491000" y="5542668"/>
          <a:ext cx="1886000" cy="16194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DF9258-31F2-493E-93C8-F433503FED73}">
      <dsp:nvSpPr>
        <dsp:cNvPr id="0" name=""/>
        <dsp:cNvSpPr/>
      </dsp:nvSpPr>
      <dsp:spPr>
        <a:xfrm>
          <a:off x="8138000" y="6253204"/>
          <a:ext cx="220000" cy="1898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E4CDDC-9881-415B-9C5C-00E42C9FC75A}">
      <dsp:nvSpPr>
        <dsp:cNvPr id="0" name=""/>
        <dsp:cNvSpPr/>
      </dsp:nvSpPr>
      <dsp:spPr>
        <a:xfrm>
          <a:off x="3244000" y="5532291"/>
          <a:ext cx="1886000" cy="1619460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/>
            <a:t>Gaming</a:t>
          </a:r>
          <a:endParaRPr lang="it-IT" sz="1400" b="1" kern="1200" dirty="0"/>
        </a:p>
      </dsp:txBody>
      <dsp:txXfrm>
        <a:off x="3536122" y="5783128"/>
        <a:ext cx="1301756" cy="1117786"/>
      </dsp:txXfrm>
    </dsp:sp>
    <dsp:sp modelId="{90113D17-005E-46AB-95BA-0573D66CF43C}">
      <dsp:nvSpPr>
        <dsp:cNvPr id="0" name=""/>
        <dsp:cNvSpPr/>
      </dsp:nvSpPr>
      <dsp:spPr>
        <a:xfrm>
          <a:off x="3298000" y="6250152"/>
          <a:ext cx="220000" cy="1898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F657E4-F030-44D3-A5FC-22684AA90784}">
      <dsp:nvSpPr>
        <dsp:cNvPr id="0" name=""/>
        <dsp:cNvSpPr/>
      </dsp:nvSpPr>
      <dsp:spPr>
        <a:xfrm>
          <a:off x="1622000" y="6432670"/>
          <a:ext cx="1886000" cy="16194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44364A-915D-4471-8FE5-4F8F20470172}">
      <dsp:nvSpPr>
        <dsp:cNvPr id="0" name=""/>
        <dsp:cNvSpPr/>
      </dsp:nvSpPr>
      <dsp:spPr>
        <a:xfrm>
          <a:off x="2905000" y="6455255"/>
          <a:ext cx="220000" cy="1898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C02FCC-FC1B-490F-86D7-B5B70607CAA6}">
      <dsp:nvSpPr>
        <dsp:cNvPr id="0" name=""/>
        <dsp:cNvSpPr/>
      </dsp:nvSpPr>
      <dsp:spPr>
        <a:xfrm>
          <a:off x="0" y="21744"/>
          <a:ext cx="4044568" cy="40445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DA5A87-BB2F-47E7-86F8-BA4E871E636C}">
      <dsp:nvSpPr>
        <dsp:cNvPr id="0" name=""/>
        <dsp:cNvSpPr/>
      </dsp:nvSpPr>
      <dsp:spPr>
        <a:xfrm>
          <a:off x="3905400" y="3927145"/>
          <a:ext cx="69583" cy="69583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97DA49-1FA5-4718-BF8B-190ADF3A9284}">
      <dsp:nvSpPr>
        <dsp:cNvPr id="0" name=""/>
        <dsp:cNvSpPr/>
      </dsp:nvSpPr>
      <dsp:spPr>
        <a:xfrm>
          <a:off x="4129634" y="21744"/>
          <a:ext cx="2459097" cy="24590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64E4BE-C7A0-4CC5-A525-FC9B0ADAA077}">
      <dsp:nvSpPr>
        <dsp:cNvPr id="0" name=""/>
        <dsp:cNvSpPr/>
      </dsp:nvSpPr>
      <dsp:spPr>
        <a:xfrm>
          <a:off x="6345188" y="2341674"/>
          <a:ext cx="69583" cy="69583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F7856-6CE6-4890-9D75-E2117169F9BA}">
      <dsp:nvSpPr>
        <dsp:cNvPr id="0" name=""/>
        <dsp:cNvSpPr/>
      </dsp:nvSpPr>
      <dsp:spPr>
        <a:xfrm>
          <a:off x="6449564" y="2341674"/>
          <a:ext cx="69583" cy="69583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F00310-27DD-4D75-948E-4DB0F066E872}">
      <dsp:nvSpPr>
        <dsp:cNvPr id="0" name=""/>
        <dsp:cNvSpPr/>
      </dsp:nvSpPr>
      <dsp:spPr>
        <a:xfrm>
          <a:off x="5088197" y="2565778"/>
          <a:ext cx="1500534" cy="15005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8A719A-9E51-4128-8428-CF178AC5B7D9}">
      <dsp:nvSpPr>
        <dsp:cNvPr id="0" name=""/>
        <dsp:cNvSpPr/>
      </dsp:nvSpPr>
      <dsp:spPr>
        <a:xfrm>
          <a:off x="6293000" y="3927145"/>
          <a:ext cx="69583" cy="69583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352F0B-E101-435F-A14B-727B30B4C575}">
      <dsp:nvSpPr>
        <dsp:cNvPr id="0" name=""/>
        <dsp:cNvSpPr/>
      </dsp:nvSpPr>
      <dsp:spPr>
        <a:xfrm>
          <a:off x="6371282" y="3848863"/>
          <a:ext cx="69583" cy="69583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80E64A-A41C-4E24-8522-2C5CCB89EB8D}">
      <dsp:nvSpPr>
        <dsp:cNvPr id="0" name=""/>
        <dsp:cNvSpPr/>
      </dsp:nvSpPr>
      <dsp:spPr>
        <a:xfrm>
          <a:off x="6449564" y="3770581"/>
          <a:ext cx="69583" cy="69583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ADEB11-2764-4948-BEC1-94496E150194}">
      <dsp:nvSpPr>
        <dsp:cNvPr id="0" name=""/>
        <dsp:cNvSpPr/>
      </dsp:nvSpPr>
      <dsp:spPr>
        <a:xfrm>
          <a:off x="4129634" y="3192686"/>
          <a:ext cx="873626" cy="873626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7443E6-0794-43FE-BB32-7F9B682FC743}">
      <dsp:nvSpPr>
        <dsp:cNvPr id="0" name=""/>
        <dsp:cNvSpPr/>
      </dsp:nvSpPr>
      <dsp:spPr>
        <a:xfrm>
          <a:off x="4759717" y="3822769"/>
          <a:ext cx="69583" cy="69583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16352E-73C9-4329-8A07-C66FA9DC2600}">
      <dsp:nvSpPr>
        <dsp:cNvPr id="0" name=""/>
        <dsp:cNvSpPr/>
      </dsp:nvSpPr>
      <dsp:spPr>
        <a:xfrm>
          <a:off x="4864093" y="3822769"/>
          <a:ext cx="69583" cy="69583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B3F18-BD73-4134-A13F-3B6B1F0EEEE8}">
      <dsp:nvSpPr>
        <dsp:cNvPr id="0" name=""/>
        <dsp:cNvSpPr/>
      </dsp:nvSpPr>
      <dsp:spPr>
        <a:xfrm>
          <a:off x="4759717" y="3927145"/>
          <a:ext cx="69583" cy="69583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398286-EB9C-4393-B2C7-D3C226639B9D}">
      <dsp:nvSpPr>
        <dsp:cNvPr id="0" name=""/>
        <dsp:cNvSpPr/>
      </dsp:nvSpPr>
      <dsp:spPr>
        <a:xfrm>
          <a:off x="4864093" y="3927145"/>
          <a:ext cx="69583" cy="69583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543A09-19C0-4819-BE85-D38282A961ED}">
      <dsp:nvSpPr>
        <dsp:cNvPr id="0" name=""/>
        <dsp:cNvSpPr/>
      </dsp:nvSpPr>
      <dsp:spPr>
        <a:xfrm>
          <a:off x="4129634" y="2565778"/>
          <a:ext cx="873626" cy="53792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2754FF-825C-4695-8AB7-1D6919C00FF4}">
      <dsp:nvSpPr>
        <dsp:cNvPr id="0" name=""/>
        <dsp:cNvSpPr/>
      </dsp:nvSpPr>
      <dsp:spPr>
        <a:xfrm>
          <a:off x="4707529" y="2964537"/>
          <a:ext cx="69583" cy="69583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E98A8D-1B43-4F76-907C-A6FAD918C6A8}">
      <dsp:nvSpPr>
        <dsp:cNvPr id="0" name=""/>
        <dsp:cNvSpPr/>
      </dsp:nvSpPr>
      <dsp:spPr>
        <a:xfrm>
          <a:off x="4785811" y="2886256"/>
          <a:ext cx="69583" cy="69583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5A8220-DB7D-4E26-9818-4B67E28C80DA}">
      <dsp:nvSpPr>
        <dsp:cNvPr id="0" name=""/>
        <dsp:cNvSpPr/>
      </dsp:nvSpPr>
      <dsp:spPr>
        <a:xfrm>
          <a:off x="4864093" y="2807974"/>
          <a:ext cx="69583" cy="69583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B43CDB-CA1F-4E4E-B20B-21BED1027948}">
      <dsp:nvSpPr>
        <dsp:cNvPr id="0" name=""/>
        <dsp:cNvSpPr/>
      </dsp:nvSpPr>
      <dsp:spPr>
        <a:xfrm>
          <a:off x="4707529" y="2807974"/>
          <a:ext cx="69583" cy="69583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5EAF07-208E-40C9-AA4B-AAE5D4F66946}">
      <dsp:nvSpPr>
        <dsp:cNvPr id="0" name=""/>
        <dsp:cNvSpPr/>
      </dsp:nvSpPr>
      <dsp:spPr>
        <a:xfrm>
          <a:off x="4864093" y="2964537"/>
          <a:ext cx="69583" cy="69583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77DE8D-2AEE-41BB-95B5-8A0050E4231D}">
      <dsp:nvSpPr>
        <dsp:cNvPr id="0" name=""/>
        <dsp:cNvSpPr/>
      </dsp:nvSpPr>
      <dsp:spPr>
        <a:xfrm>
          <a:off x="48932" y="4183736"/>
          <a:ext cx="69583" cy="69583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B73C2C-3270-4B56-A990-7DD429915507}">
      <dsp:nvSpPr>
        <dsp:cNvPr id="0" name=""/>
        <dsp:cNvSpPr/>
      </dsp:nvSpPr>
      <dsp:spPr>
        <a:xfrm>
          <a:off x="118516" y="4066313"/>
          <a:ext cx="1134000" cy="304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8056" tIns="160020" rIns="448056" bIns="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300" kern="1200" dirty="0"/>
        </a:p>
      </dsp:txBody>
      <dsp:txXfrm>
        <a:off x="118516" y="4066313"/>
        <a:ext cx="1134000" cy="304429"/>
      </dsp:txXfrm>
    </dsp:sp>
    <dsp:sp modelId="{B794CFA7-F8BB-4F4C-90A6-31F1979A22CE}">
      <dsp:nvSpPr>
        <dsp:cNvPr id="0" name=""/>
        <dsp:cNvSpPr/>
      </dsp:nvSpPr>
      <dsp:spPr>
        <a:xfrm>
          <a:off x="1252516" y="4183736"/>
          <a:ext cx="69583" cy="69583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5391D1-0BF4-4935-89C0-BF4815183BDB}">
      <dsp:nvSpPr>
        <dsp:cNvPr id="0" name=""/>
        <dsp:cNvSpPr/>
      </dsp:nvSpPr>
      <dsp:spPr>
        <a:xfrm>
          <a:off x="1356892" y="4183736"/>
          <a:ext cx="69583" cy="69583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DCAEA2-A9FD-4C6C-B20A-7664C4EC5404}">
      <dsp:nvSpPr>
        <dsp:cNvPr id="0" name=""/>
        <dsp:cNvSpPr/>
      </dsp:nvSpPr>
      <dsp:spPr>
        <a:xfrm>
          <a:off x="1426476" y="4066313"/>
          <a:ext cx="1134000" cy="304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8056" tIns="160020" rIns="448056" bIns="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300" kern="1200" dirty="0"/>
        </a:p>
      </dsp:txBody>
      <dsp:txXfrm>
        <a:off x="1426476" y="4066313"/>
        <a:ext cx="1134000" cy="304429"/>
      </dsp:txXfrm>
    </dsp:sp>
    <dsp:sp modelId="{0AFB596C-43C6-445B-BBC4-1E66A94ECF92}">
      <dsp:nvSpPr>
        <dsp:cNvPr id="0" name=""/>
        <dsp:cNvSpPr/>
      </dsp:nvSpPr>
      <dsp:spPr>
        <a:xfrm>
          <a:off x="2560476" y="4262018"/>
          <a:ext cx="69583" cy="69583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816338-358F-4A6C-8FAC-90700D44DBC5}">
      <dsp:nvSpPr>
        <dsp:cNvPr id="0" name=""/>
        <dsp:cNvSpPr/>
      </dsp:nvSpPr>
      <dsp:spPr>
        <a:xfrm>
          <a:off x="2638758" y="4183736"/>
          <a:ext cx="69583" cy="69583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C7CE9C-43FA-464F-BA1D-C97D9069543D}">
      <dsp:nvSpPr>
        <dsp:cNvPr id="0" name=""/>
        <dsp:cNvSpPr/>
      </dsp:nvSpPr>
      <dsp:spPr>
        <a:xfrm>
          <a:off x="2717040" y="4105454"/>
          <a:ext cx="69583" cy="69583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C65D38-025B-49EA-9F9D-30219B087661}">
      <dsp:nvSpPr>
        <dsp:cNvPr id="0" name=""/>
        <dsp:cNvSpPr/>
      </dsp:nvSpPr>
      <dsp:spPr>
        <a:xfrm>
          <a:off x="2786624" y="4066313"/>
          <a:ext cx="1134000" cy="304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8056" tIns="160020" rIns="448056" bIns="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300" kern="1200"/>
        </a:p>
      </dsp:txBody>
      <dsp:txXfrm>
        <a:off x="2786624" y="4066313"/>
        <a:ext cx="1134000" cy="304429"/>
      </dsp:txXfrm>
    </dsp:sp>
    <dsp:sp modelId="{FC0CFDEF-EB6B-40B7-B156-9463D0C72E18}">
      <dsp:nvSpPr>
        <dsp:cNvPr id="0" name=""/>
        <dsp:cNvSpPr/>
      </dsp:nvSpPr>
      <dsp:spPr>
        <a:xfrm>
          <a:off x="3920624" y="4131548"/>
          <a:ext cx="69583" cy="69583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9D4D9C-B8F2-4588-B79D-BC4BFC22D88E}">
      <dsp:nvSpPr>
        <dsp:cNvPr id="0" name=""/>
        <dsp:cNvSpPr/>
      </dsp:nvSpPr>
      <dsp:spPr>
        <a:xfrm>
          <a:off x="4025000" y="4131548"/>
          <a:ext cx="69583" cy="69583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4F52EB-AD16-4C61-8A5D-CDB2C19473D5}">
      <dsp:nvSpPr>
        <dsp:cNvPr id="0" name=""/>
        <dsp:cNvSpPr/>
      </dsp:nvSpPr>
      <dsp:spPr>
        <a:xfrm>
          <a:off x="3920624" y="4235924"/>
          <a:ext cx="69583" cy="69583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1A922D-0902-4904-9107-9F4AD5EA9CF1}">
      <dsp:nvSpPr>
        <dsp:cNvPr id="0" name=""/>
        <dsp:cNvSpPr/>
      </dsp:nvSpPr>
      <dsp:spPr>
        <a:xfrm>
          <a:off x="4025000" y="4235924"/>
          <a:ext cx="69583" cy="69583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BDF5AB-751D-496F-AFAE-A1702A2E3410}">
      <dsp:nvSpPr>
        <dsp:cNvPr id="0" name=""/>
        <dsp:cNvSpPr/>
      </dsp:nvSpPr>
      <dsp:spPr>
        <a:xfrm>
          <a:off x="4094584" y="4066313"/>
          <a:ext cx="1134000" cy="304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8056" tIns="160020" rIns="448056" bIns="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300" kern="1200"/>
        </a:p>
      </dsp:txBody>
      <dsp:txXfrm>
        <a:off x="4094584" y="4066313"/>
        <a:ext cx="1134000" cy="304429"/>
      </dsp:txXfrm>
    </dsp:sp>
    <dsp:sp modelId="{DE1A0015-DF5A-4BB2-B039-E4018D8AC559}">
      <dsp:nvSpPr>
        <dsp:cNvPr id="0" name=""/>
        <dsp:cNvSpPr/>
      </dsp:nvSpPr>
      <dsp:spPr>
        <a:xfrm>
          <a:off x="5228584" y="4262018"/>
          <a:ext cx="69583" cy="69583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BD8046-3DD1-41E4-BDE6-E4509282F1A5}">
      <dsp:nvSpPr>
        <dsp:cNvPr id="0" name=""/>
        <dsp:cNvSpPr/>
      </dsp:nvSpPr>
      <dsp:spPr>
        <a:xfrm>
          <a:off x="5306866" y="4183736"/>
          <a:ext cx="69583" cy="69583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B67A62-2A98-4D95-B7F0-64FEA5989B68}">
      <dsp:nvSpPr>
        <dsp:cNvPr id="0" name=""/>
        <dsp:cNvSpPr/>
      </dsp:nvSpPr>
      <dsp:spPr>
        <a:xfrm>
          <a:off x="5385148" y="4105454"/>
          <a:ext cx="69583" cy="69583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F88EFB-9C60-41AA-A33B-E35B6C998064}">
      <dsp:nvSpPr>
        <dsp:cNvPr id="0" name=""/>
        <dsp:cNvSpPr/>
      </dsp:nvSpPr>
      <dsp:spPr>
        <a:xfrm>
          <a:off x="5228584" y="4105454"/>
          <a:ext cx="69583" cy="69583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4556DD-2D35-42B4-ADC1-4D910B226C80}">
      <dsp:nvSpPr>
        <dsp:cNvPr id="0" name=""/>
        <dsp:cNvSpPr/>
      </dsp:nvSpPr>
      <dsp:spPr>
        <a:xfrm>
          <a:off x="5385148" y="4262018"/>
          <a:ext cx="69583" cy="69583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21127F-5611-4CE3-B4B8-37977BDC72FF}">
      <dsp:nvSpPr>
        <dsp:cNvPr id="0" name=""/>
        <dsp:cNvSpPr/>
      </dsp:nvSpPr>
      <dsp:spPr>
        <a:xfrm>
          <a:off x="5454732" y="4066313"/>
          <a:ext cx="1134000" cy="304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8056" tIns="160020" rIns="448056" bIns="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300" kern="1200"/>
        </a:p>
      </dsp:txBody>
      <dsp:txXfrm>
        <a:off x="5454732" y="4066313"/>
        <a:ext cx="1134000" cy="3044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3437DF-4B4D-4602-82F5-EAC3F2A802EA}">
      <dsp:nvSpPr>
        <dsp:cNvPr id="0" name=""/>
        <dsp:cNvSpPr/>
      </dsp:nvSpPr>
      <dsp:spPr>
        <a:xfrm>
          <a:off x="1307113" y="2578162"/>
          <a:ext cx="1518925" cy="130426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/>
            <a:t>Gestionali</a:t>
          </a:r>
          <a:endParaRPr lang="it-IT" sz="1400" b="1" kern="1200" dirty="0"/>
        </a:p>
      </dsp:txBody>
      <dsp:txXfrm>
        <a:off x="1542379" y="2780179"/>
        <a:ext cx="1048393" cy="900228"/>
      </dsp:txXfrm>
    </dsp:sp>
    <dsp:sp modelId="{9CC19B7A-2ED4-4779-8F65-F57AB07EEA3C}">
      <dsp:nvSpPr>
        <dsp:cNvPr id="0" name=""/>
        <dsp:cNvSpPr/>
      </dsp:nvSpPr>
      <dsp:spPr>
        <a:xfrm>
          <a:off x="1343354" y="3161221"/>
          <a:ext cx="177181" cy="1528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13FDDD-BF04-4B51-92B7-9EA6D9C43B87}">
      <dsp:nvSpPr>
        <dsp:cNvPr id="0" name=""/>
        <dsp:cNvSpPr/>
      </dsp:nvSpPr>
      <dsp:spPr>
        <a:xfrm>
          <a:off x="0" y="1856958"/>
          <a:ext cx="1518925" cy="130426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24909F-F939-43FA-AD73-7DF40E7F75A4}">
      <dsp:nvSpPr>
        <dsp:cNvPr id="0" name=""/>
        <dsp:cNvSpPr/>
      </dsp:nvSpPr>
      <dsp:spPr>
        <a:xfrm>
          <a:off x="1040536" y="2988171"/>
          <a:ext cx="177181" cy="1528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C9F35B-E4D7-4215-A842-4BBC75FA70F0}">
      <dsp:nvSpPr>
        <dsp:cNvPr id="0" name=""/>
        <dsp:cNvSpPr/>
      </dsp:nvSpPr>
      <dsp:spPr>
        <a:xfrm>
          <a:off x="2614226" y="1853025"/>
          <a:ext cx="1518925" cy="1304262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/>
            <a:t>Analisi e progettazione</a:t>
          </a:r>
          <a:endParaRPr lang="it-IT" sz="1200" b="1" kern="1200" dirty="0"/>
        </a:p>
      </dsp:txBody>
      <dsp:txXfrm>
        <a:off x="2849492" y="2055042"/>
        <a:ext cx="1048393" cy="900228"/>
      </dsp:txXfrm>
    </dsp:sp>
    <dsp:sp modelId="{BE8A9301-7D6E-44E6-ABE0-F8320B70DB19}">
      <dsp:nvSpPr>
        <dsp:cNvPr id="0" name=""/>
        <dsp:cNvSpPr/>
      </dsp:nvSpPr>
      <dsp:spPr>
        <a:xfrm>
          <a:off x="3659595" y="2981288"/>
          <a:ext cx="177181" cy="1528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819249-24FB-412F-AEAE-57BE19269CEB}">
      <dsp:nvSpPr>
        <dsp:cNvPr id="0" name=""/>
        <dsp:cNvSpPr/>
      </dsp:nvSpPr>
      <dsp:spPr>
        <a:xfrm>
          <a:off x="3920534" y="2575212"/>
          <a:ext cx="1518925" cy="130426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112301-F790-4C1D-AD5A-AAA17A0B16E3}">
      <dsp:nvSpPr>
        <dsp:cNvPr id="0" name=""/>
        <dsp:cNvSpPr/>
      </dsp:nvSpPr>
      <dsp:spPr>
        <a:xfrm>
          <a:off x="3957581" y="3155813"/>
          <a:ext cx="177181" cy="1528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52BC3-772F-4BC6-91C9-A4D77341199F}">
      <dsp:nvSpPr>
        <dsp:cNvPr id="0" name=""/>
        <dsp:cNvSpPr/>
      </dsp:nvSpPr>
      <dsp:spPr>
        <a:xfrm>
          <a:off x="1307113" y="1136246"/>
          <a:ext cx="1518925" cy="1304262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E-commerce</a:t>
          </a:r>
        </a:p>
      </dsp:txBody>
      <dsp:txXfrm>
        <a:off x="1542379" y="1338263"/>
        <a:ext cx="1048393" cy="900228"/>
      </dsp:txXfrm>
    </dsp:sp>
    <dsp:sp modelId="{84152A14-5942-4F4C-AAB3-CD446C23D4B1}">
      <dsp:nvSpPr>
        <dsp:cNvPr id="0" name=""/>
        <dsp:cNvSpPr/>
      </dsp:nvSpPr>
      <dsp:spPr>
        <a:xfrm>
          <a:off x="2341206" y="1153944"/>
          <a:ext cx="177181" cy="1528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266E34-123A-416D-955F-28DFBE695B98}">
      <dsp:nvSpPr>
        <dsp:cNvPr id="0" name=""/>
        <dsp:cNvSpPr/>
      </dsp:nvSpPr>
      <dsp:spPr>
        <a:xfrm>
          <a:off x="2614226" y="411109"/>
          <a:ext cx="1518925" cy="130426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C6FFD9-DDCB-4D23-83D8-FE442B13E808}">
      <dsp:nvSpPr>
        <dsp:cNvPr id="0" name=""/>
        <dsp:cNvSpPr/>
      </dsp:nvSpPr>
      <dsp:spPr>
        <a:xfrm>
          <a:off x="2656911" y="988760"/>
          <a:ext cx="177181" cy="1528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8E7D55-69B0-4011-85F3-290877A10465}">
      <dsp:nvSpPr>
        <dsp:cNvPr id="0" name=""/>
        <dsp:cNvSpPr/>
      </dsp:nvSpPr>
      <dsp:spPr>
        <a:xfrm>
          <a:off x="3920534" y="1133296"/>
          <a:ext cx="1518925" cy="1304262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Mobile</a:t>
          </a:r>
        </a:p>
      </dsp:txBody>
      <dsp:txXfrm>
        <a:off x="4155800" y="1335313"/>
        <a:ext cx="1048393" cy="900228"/>
      </dsp:txXfrm>
    </dsp:sp>
    <dsp:sp modelId="{8F3734CF-EA5A-4DF2-83BA-65B02A35C212}">
      <dsp:nvSpPr>
        <dsp:cNvPr id="0" name=""/>
        <dsp:cNvSpPr/>
      </dsp:nvSpPr>
      <dsp:spPr>
        <a:xfrm>
          <a:off x="5234896" y="1711439"/>
          <a:ext cx="177181" cy="1528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033707-6FB4-4E76-93E7-E780E7BC475B}">
      <dsp:nvSpPr>
        <dsp:cNvPr id="0" name=""/>
        <dsp:cNvSpPr/>
      </dsp:nvSpPr>
      <dsp:spPr>
        <a:xfrm>
          <a:off x="5227648" y="1866790"/>
          <a:ext cx="1518925" cy="130426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D0EEC-DF8E-48C9-8678-FCAAC9EB44FB}">
      <dsp:nvSpPr>
        <dsp:cNvPr id="0" name=""/>
        <dsp:cNvSpPr/>
      </dsp:nvSpPr>
      <dsp:spPr>
        <a:xfrm>
          <a:off x="5524023" y="1889896"/>
          <a:ext cx="177181" cy="1528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78C5EE-B9A4-48F8-B58D-502FA6B1B475}">
      <dsp:nvSpPr>
        <dsp:cNvPr id="0" name=""/>
        <dsp:cNvSpPr/>
      </dsp:nvSpPr>
      <dsp:spPr>
        <a:xfrm>
          <a:off x="5227648" y="424875"/>
          <a:ext cx="1518925" cy="1304262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Gestione reti di computer</a:t>
          </a:r>
        </a:p>
      </dsp:txBody>
      <dsp:txXfrm>
        <a:off x="5462914" y="626892"/>
        <a:ext cx="1048393" cy="900228"/>
      </dsp:txXfrm>
    </dsp:sp>
    <dsp:sp modelId="{07ED041D-2E5E-40EA-B7A3-864870FBBAC4}">
      <dsp:nvSpPr>
        <dsp:cNvPr id="0" name=""/>
        <dsp:cNvSpPr/>
      </dsp:nvSpPr>
      <dsp:spPr>
        <a:xfrm>
          <a:off x="6542009" y="1009408"/>
          <a:ext cx="177181" cy="1528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300001-DB97-4A93-90DC-770364B30C03}">
      <dsp:nvSpPr>
        <dsp:cNvPr id="0" name=""/>
        <dsp:cNvSpPr/>
      </dsp:nvSpPr>
      <dsp:spPr>
        <a:xfrm>
          <a:off x="6534761" y="1152469"/>
          <a:ext cx="1518925" cy="130426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240FF8-BC34-455A-8308-C0FB4F06C49C}">
      <dsp:nvSpPr>
        <dsp:cNvPr id="0" name=""/>
        <dsp:cNvSpPr/>
      </dsp:nvSpPr>
      <dsp:spPr>
        <a:xfrm>
          <a:off x="6837580" y="1181475"/>
          <a:ext cx="177181" cy="1528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74B06B-2312-4C7B-8B19-67AFA3B0C07E}">
      <dsp:nvSpPr>
        <dsp:cNvPr id="0" name=""/>
        <dsp:cNvSpPr/>
      </dsp:nvSpPr>
      <dsp:spPr>
        <a:xfrm>
          <a:off x="6534761" y="2591927"/>
          <a:ext cx="1518925" cy="130426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Web</a:t>
          </a:r>
        </a:p>
      </dsp:txBody>
      <dsp:txXfrm>
        <a:off x="6770027" y="2793944"/>
        <a:ext cx="1048393" cy="900228"/>
      </dsp:txXfrm>
    </dsp:sp>
    <dsp:sp modelId="{2EBAEF82-4529-4F9D-B0EE-AF98E5CC81D7}">
      <dsp:nvSpPr>
        <dsp:cNvPr id="0" name=""/>
        <dsp:cNvSpPr/>
      </dsp:nvSpPr>
      <dsp:spPr>
        <a:xfrm>
          <a:off x="6835969" y="3734447"/>
          <a:ext cx="177181" cy="1528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339BAE-5798-4D39-83D0-342058DC2836}">
      <dsp:nvSpPr>
        <dsp:cNvPr id="0" name=""/>
        <dsp:cNvSpPr/>
      </dsp:nvSpPr>
      <dsp:spPr>
        <a:xfrm>
          <a:off x="5227648" y="3306248"/>
          <a:ext cx="1518925" cy="130426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DF9258-31F2-493E-93C8-F433503FED73}">
      <dsp:nvSpPr>
        <dsp:cNvPr id="0" name=""/>
        <dsp:cNvSpPr/>
      </dsp:nvSpPr>
      <dsp:spPr>
        <a:xfrm>
          <a:off x="6554090" y="3878491"/>
          <a:ext cx="177181" cy="1528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E4CDDC-9881-415B-9C5C-00E42C9FC75A}">
      <dsp:nvSpPr>
        <dsp:cNvPr id="0" name=""/>
        <dsp:cNvSpPr/>
      </dsp:nvSpPr>
      <dsp:spPr>
        <a:xfrm>
          <a:off x="2612616" y="3297890"/>
          <a:ext cx="1518925" cy="1304262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/>
            <a:t>Gaming</a:t>
          </a:r>
          <a:endParaRPr lang="it-IT" sz="1400" b="1" kern="1200" dirty="0"/>
        </a:p>
      </dsp:txBody>
      <dsp:txXfrm>
        <a:off x="2847882" y="3499907"/>
        <a:ext cx="1048393" cy="900228"/>
      </dsp:txXfrm>
    </dsp:sp>
    <dsp:sp modelId="{90113D17-005E-46AB-95BA-0573D66CF43C}">
      <dsp:nvSpPr>
        <dsp:cNvPr id="0" name=""/>
        <dsp:cNvSpPr/>
      </dsp:nvSpPr>
      <dsp:spPr>
        <a:xfrm>
          <a:off x="2656105" y="3876033"/>
          <a:ext cx="177181" cy="1528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F657E4-F030-44D3-A5FC-22684AA90784}">
      <dsp:nvSpPr>
        <dsp:cNvPr id="0" name=""/>
        <dsp:cNvSpPr/>
      </dsp:nvSpPr>
      <dsp:spPr>
        <a:xfrm>
          <a:off x="1306308" y="4023027"/>
          <a:ext cx="1518925" cy="130426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44364A-915D-4471-8FE5-4F8F20470172}">
      <dsp:nvSpPr>
        <dsp:cNvPr id="0" name=""/>
        <dsp:cNvSpPr/>
      </dsp:nvSpPr>
      <dsp:spPr>
        <a:xfrm>
          <a:off x="2339596" y="4041217"/>
          <a:ext cx="177181" cy="1528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65DA7B-8683-4715-B918-206860C02E2D}">
      <dsp:nvSpPr>
        <dsp:cNvPr id="0" name=""/>
        <dsp:cNvSpPr/>
      </dsp:nvSpPr>
      <dsp:spPr>
        <a:xfrm>
          <a:off x="1307113" y="2577220"/>
          <a:ext cx="1518925" cy="130426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Business intelligence</a:t>
          </a:r>
        </a:p>
      </dsp:txBody>
      <dsp:txXfrm>
        <a:off x="1542379" y="2779237"/>
        <a:ext cx="1048393" cy="900228"/>
      </dsp:txXfrm>
    </dsp:sp>
    <dsp:sp modelId="{CC69136F-67F1-498F-98DB-68DE6577F922}">
      <dsp:nvSpPr>
        <dsp:cNvPr id="0" name=""/>
        <dsp:cNvSpPr/>
      </dsp:nvSpPr>
      <dsp:spPr>
        <a:xfrm>
          <a:off x="1343354" y="3160279"/>
          <a:ext cx="177181" cy="1528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52F2F1-EF13-4138-9640-22210B9128B9}">
      <dsp:nvSpPr>
        <dsp:cNvPr id="0" name=""/>
        <dsp:cNvSpPr/>
      </dsp:nvSpPr>
      <dsp:spPr>
        <a:xfrm>
          <a:off x="0" y="1856016"/>
          <a:ext cx="1518925" cy="130426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EF4A00-8C3C-489B-86F5-C0B8F3FA49C9}">
      <dsp:nvSpPr>
        <dsp:cNvPr id="0" name=""/>
        <dsp:cNvSpPr/>
      </dsp:nvSpPr>
      <dsp:spPr>
        <a:xfrm>
          <a:off x="1040536" y="2987230"/>
          <a:ext cx="177181" cy="1528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B53199-0D5C-4803-BA1F-B7CABA3C914D}">
      <dsp:nvSpPr>
        <dsp:cNvPr id="0" name=""/>
        <dsp:cNvSpPr/>
      </dsp:nvSpPr>
      <dsp:spPr>
        <a:xfrm>
          <a:off x="2614226" y="1852083"/>
          <a:ext cx="1518925" cy="1304262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Biometria</a:t>
          </a:r>
        </a:p>
      </dsp:txBody>
      <dsp:txXfrm>
        <a:off x="2849492" y="2054100"/>
        <a:ext cx="1048393" cy="900228"/>
      </dsp:txXfrm>
    </dsp:sp>
    <dsp:sp modelId="{2D8803ED-7AC2-4FAA-9A33-3A0D04D65DEC}">
      <dsp:nvSpPr>
        <dsp:cNvPr id="0" name=""/>
        <dsp:cNvSpPr/>
      </dsp:nvSpPr>
      <dsp:spPr>
        <a:xfrm>
          <a:off x="3659595" y="2980347"/>
          <a:ext cx="177181" cy="1528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7685A6-7792-444D-8516-2B4B12404900}">
      <dsp:nvSpPr>
        <dsp:cNvPr id="0" name=""/>
        <dsp:cNvSpPr/>
      </dsp:nvSpPr>
      <dsp:spPr>
        <a:xfrm>
          <a:off x="3920534" y="2574270"/>
          <a:ext cx="1518925" cy="130426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9A95A4-BCE3-451C-9DF5-F2071C3F6A84}">
      <dsp:nvSpPr>
        <dsp:cNvPr id="0" name=""/>
        <dsp:cNvSpPr/>
      </dsp:nvSpPr>
      <dsp:spPr>
        <a:xfrm>
          <a:off x="3957581" y="3154871"/>
          <a:ext cx="177181" cy="1528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760AD4-75B5-4AF0-97A6-9D5D91103AF6}">
      <dsp:nvSpPr>
        <dsp:cNvPr id="0" name=""/>
        <dsp:cNvSpPr/>
      </dsp:nvSpPr>
      <dsp:spPr>
        <a:xfrm>
          <a:off x="1307113" y="1135304"/>
          <a:ext cx="1518925" cy="1304262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/>
            <a:t>Bioinformatica</a:t>
          </a:r>
        </a:p>
      </dsp:txBody>
      <dsp:txXfrm>
        <a:off x="1542379" y="1337321"/>
        <a:ext cx="1048393" cy="900228"/>
      </dsp:txXfrm>
    </dsp:sp>
    <dsp:sp modelId="{9FC94153-2C5E-4765-90BA-2449EF55F120}">
      <dsp:nvSpPr>
        <dsp:cNvPr id="0" name=""/>
        <dsp:cNvSpPr/>
      </dsp:nvSpPr>
      <dsp:spPr>
        <a:xfrm>
          <a:off x="2341206" y="1153003"/>
          <a:ext cx="177181" cy="1528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001D21-7737-4DFF-B2A8-6A78BC2BC5D6}">
      <dsp:nvSpPr>
        <dsp:cNvPr id="0" name=""/>
        <dsp:cNvSpPr/>
      </dsp:nvSpPr>
      <dsp:spPr>
        <a:xfrm>
          <a:off x="2614226" y="410168"/>
          <a:ext cx="1518925" cy="130426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169C99-54A8-4157-BC6D-35EC052D756E}">
      <dsp:nvSpPr>
        <dsp:cNvPr id="0" name=""/>
        <dsp:cNvSpPr/>
      </dsp:nvSpPr>
      <dsp:spPr>
        <a:xfrm>
          <a:off x="2656911" y="987819"/>
          <a:ext cx="177181" cy="1528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0A36C-2DE5-4E1B-BAB6-F24B3CCD18F1}">
      <dsp:nvSpPr>
        <dsp:cNvPr id="0" name=""/>
        <dsp:cNvSpPr/>
      </dsp:nvSpPr>
      <dsp:spPr>
        <a:xfrm>
          <a:off x="3920534" y="1132355"/>
          <a:ext cx="1518925" cy="1304262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Animazione</a:t>
          </a:r>
        </a:p>
      </dsp:txBody>
      <dsp:txXfrm>
        <a:off x="4155800" y="1334372"/>
        <a:ext cx="1048393" cy="900228"/>
      </dsp:txXfrm>
    </dsp:sp>
    <dsp:sp modelId="{F0FA725E-D24F-41A9-BBEB-F31858D7343B}">
      <dsp:nvSpPr>
        <dsp:cNvPr id="0" name=""/>
        <dsp:cNvSpPr/>
      </dsp:nvSpPr>
      <dsp:spPr>
        <a:xfrm>
          <a:off x="5234896" y="1710497"/>
          <a:ext cx="177181" cy="1528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DC914E-26C5-4C2D-B483-5AA5419BD116}">
      <dsp:nvSpPr>
        <dsp:cNvPr id="0" name=""/>
        <dsp:cNvSpPr/>
      </dsp:nvSpPr>
      <dsp:spPr>
        <a:xfrm>
          <a:off x="5227648" y="1865849"/>
          <a:ext cx="1518925" cy="130426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0A4716-8C5A-41BD-8D05-65382333ABF3}">
      <dsp:nvSpPr>
        <dsp:cNvPr id="0" name=""/>
        <dsp:cNvSpPr/>
      </dsp:nvSpPr>
      <dsp:spPr>
        <a:xfrm>
          <a:off x="5524023" y="1888955"/>
          <a:ext cx="177181" cy="1528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144812-141E-44AB-82B9-B14FE7DFEB14}">
      <dsp:nvSpPr>
        <dsp:cNvPr id="0" name=""/>
        <dsp:cNvSpPr/>
      </dsp:nvSpPr>
      <dsp:spPr>
        <a:xfrm>
          <a:off x="5227648" y="423933"/>
          <a:ext cx="1518925" cy="1304262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Internet of </a:t>
          </a:r>
          <a:r>
            <a:rPr lang="it-IT" sz="1400" b="1" kern="1200" dirty="0" err="1"/>
            <a:t>Things</a:t>
          </a:r>
          <a:endParaRPr lang="it-IT" sz="1400" b="1" kern="1200" dirty="0"/>
        </a:p>
      </dsp:txBody>
      <dsp:txXfrm>
        <a:off x="5462914" y="625950"/>
        <a:ext cx="1048393" cy="900228"/>
      </dsp:txXfrm>
    </dsp:sp>
    <dsp:sp modelId="{2A1EF857-A2E2-4662-93B5-2A7CFA9F9C74}">
      <dsp:nvSpPr>
        <dsp:cNvPr id="0" name=""/>
        <dsp:cNvSpPr/>
      </dsp:nvSpPr>
      <dsp:spPr>
        <a:xfrm>
          <a:off x="6542009" y="1008467"/>
          <a:ext cx="177181" cy="1528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CDBA13-129D-461A-BE37-AAECB0DFBBBC}">
      <dsp:nvSpPr>
        <dsp:cNvPr id="0" name=""/>
        <dsp:cNvSpPr/>
      </dsp:nvSpPr>
      <dsp:spPr>
        <a:xfrm>
          <a:off x="6534761" y="1151528"/>
          <a:ext cx="1518925" cy="130426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532B23-BF3F-4FBE-BA24-59B1AE3B0479}">
      <dsp:nvSpPr>
        <dsp:cNvPr id="0" name=""/>
        <dsp:cNvSpPr/>
      </dsp:nvSpPr>
      <dsp:spPr>
        <a:xfrm>
          <a:off x="6837580" y="1180533"/>
          <a:ext cx="177181" cy="1528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8AE546-E8B1-4BDF-A72D-78B74AAC0386}">
      <dsp:nvSpPr>
        <dsp:cNvPr id="0" name=""/>
        <dsp:cNvSpPr/>
      </dsp:nvSpPr>
      <dsp:spPr>
        <a:xfrm>
          <a:off x="6534761" y="2590985"/>
          <a:ext cx="1518925" cy="130426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Visione artificiale</a:t>
          </a:r>
        </a:p>
      </dsp:txBody>
      <dsp:txXfrm>
        <a:off x="6770027" y="2793002"/>
        <a:ext cx="1048393" cy="900228"/>
      </dsp:txXfrm>
    </dsp:sp>
    <dsp:sp modelId="{8F8A8211-6853-4A52-9187-CEEB197EC380}">
      <dsp:nvSpPr>
        <dsp:cNvPr id="0" name=""/>
        <dsp:cNvSpPr/>
      </dsp:nvSpPr>
      <dsp:spPr>
        <a:xfrm>
          <a:off x="6835969" y="3733506"/>
          <a:ext cx="177181" cy="1528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F9D7E2-42C4-411E-BD54-0360C010225A}">
      <dsp:nvSpPr>
        <dsp:cNvPr id="0" name=""/>
        <dsp:cNvSpPr/>
      </dsp:nvSpPr>
      <dsp:spPr>
        <a:xfrm>
          <a:off x="5227648" y="3305306"/>
          <a:ext cx="1518925" cy="130426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1B73B-29BF-4E95-B528-B1590B8EC3A1}">
      <dsp:nvSpPr>
        <dsp:cNvPr id="0" name=""/>
        <dsp:cNvSpPr/>
      </dsp:nvSpPr>
      <dsp:spPr>
        <a:xfrm>
          <a:off x="6554090" y="3877550"/>
          <a:ext cx="177181" cy="1528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DF2581-664F-4A9C-9DF7-9201043F078D}">
      <dsp:nvSpPr>
        <dsp:cNvPr id="0" name=""/>
        <dsp:cNvSpPr/>
      </dsp:nvSpPr>
      <dsp:spPr>
        <a:xfrm>
          <a:off x="2612616" y="3296949"/>
          <a:ext cx="1518925" cy="1304262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Smart city</a:t>
          </a:r>
        </a:p>
      </dsp:txBody>
      <dsp:txXfrm>
        <a:off x="2847882" y="3498966"/>
        <a:ext cx="1048393" cy="900228"/>
      </dsp:txXfrm>
    </dsp:sp>
    <dsp:sp modelId="{19A923E3-1730-4126-A722-8DF7847FD644}">
      <dsp:nvSpPr>
        <dsp:cNvPr id="0" name=""/>
        <dsp:cNvSpPr/>
      </dsp:nvSpPr>
      <dsp:spPr>
        <a:xfrm>
          <a:off x="2656105" y="3875092"/>
          <a:ext cx="177181" cy="1528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C3A3F4-FE35-4715-B8B4-D7FEADBE559D}">
      <dsp:nvSpPr>
        <dsp:cNvPr id="0" name=""/>
        <dsp:cNvSpPr/>
      </dsp:nvSpPr>
      <dsp:spPr>
        <a:xfrm>
          <a:off x="1306308" y="4022086"/>
          <a:ext cx="1518925" cy="130426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5C96CA-EE59-464F-BEBD-9524F0879DCD}">
      <dsp:nvSpPr>
        <dsp:cNvPr id="0" name=""/>
        <dsp:cNvSpPr/>
      </dsp:nvSpPr>
      <dsp:spPr>
        <a:xfrm>
          <a:off x="2339596" y="4040275"/>
          <a:ext cx="177181" cy="1528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DF1AB4-8878-4D9F-BE65-3BFF710CA8C9}">
      <dsp:nvSpPr>
        <dsp:cNvPr id="0" name=""/>
        <dsp:cNvSpPr/>
      </dsp:nvSpPr>
      <dsp:spPr>
        <a:xfrm>
          <a:off x="861778" y="0"/>
          <a:ext cx="7517567" cy="5135563"/>
        </a:xfrm>
        <a:prstGeom prst="right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02CF743-B6CA-4365-B567-480E4780C67D}">
      <dsp:nvSpPr>
        <dsp:cNvPr id="0" name=""/>
        <dsp:cNvSpPr/>
      </dsp:nvSpPr>
      <dsp:spPr>
        <a:xfrm>
          <a:off x="69921" y="1262876"/>
          <a:ext cx="2535472" cy="260981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600" b="1" kern="1200" cap="small" baseline="0" dirty="0" err="1"/>
            <a:t>Tolc</a:t>
          </a:r>
          <a:endParaRPr lang="it-IT" sz="2000" kern="1200" dirty="0"/>
        </a:p>
      </dsp:txBody>
      <dsp:txXfrm>
        <a:off x="193693" y="1386648"/>
        <a:ext cx="2287928" cy="2362266"/>
      </dsp:txXfrm>
    </dsp:sp>
    <dsp:sp modelId="{79A45C46-D389-4C6F-8DFD-C6FB077DB15F}">
      <dsp:nvSpPr>
        <dsp:cNvPr id="0" name=""/>
        <dsp:cNvSpPr/>
      </dsp:nvSpPr>
      <dsp:spPr>
        <a:xfrm>
          <a:off x="2912352" y="1262876"/>
          <a:ext cx="2807132" cy="2609810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1" kern="1200" cap="small" baseline="0" dirty="0"/>
            <a:t>Iscrizione Selezione</a:t>
          </a:r>
          <a:endParaRPr lang="it-IT" sz="2400" kern="1200" dirty="0"/>
        </a:p>
      </dsp:txBody>
      <dsp:txXfrm>
        <a:off x="3039752" y="1390276"/>
        <a:ext cx="2552332" cy="2355010"/>
      </dsp:txXfrm>
    </dsp:sp>
    <dsp:sp modelId="{11C31F2B-97AB-47E6-98C3-B56E4F96A65C}">
      <dsp:nvSpPr>
        <dsp:cNvPr id="0" name=""/>
        <dsp:cNvSpPr/>
      </dsp:nvSpPr>
      <dsp:spPr>
        <a:xfrm>
          <a:off x="5993148" y="1262876"/>
          <a:ext cx="2747832" cy="2609810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cap="small" baseline="0" dirty="0"/>
            <a:t>Immatricolazione</a:t>
          </a:r>
        </a:p>
      </dsp:txBody>
      <dsp:txXfrm>
        <a:off x="6120548" y="1390276"/>
        <a:ext cx="2493032" cy="23550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FEE18-05C0-4D1A-91AB-4233B4906050}">
      <dsp:nvSpPr>
        <dsp:cNvPr id="0" name=""/>
        <dsp:cNvSpPr/>
      </dsp:nvSpPr>
      <dsp:spPr>
        <a:xfrm>
          <a:off x="0" y="0"/>
          <a:ext cx="646331" cy="646331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7E0D2D-EC1A-4657-B0AC-679A040C8B2C}">
      <dsp:nvSpPr>
        <dsp:cNvPr id="0" name=""/>
        <dsp:cNvSpPr/>
      </dsp:nvSpPr>
      <dsp:spPr>
        <a:xfrm>
          <a:off x="323165" y="0"/>
          <a:ext cx="1944834" cy="64633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Lezioni I semestre</a:t>
          </a:r>
        </a:p>
      </dsp:txBody>
      <dsp:txXfrm>
        <a:off x="323165" y="0"/>
        <a:ext cx="1944834" cy="307007"/>
      </dsp:txXfrm>
    </dsp:sp>
    <dsp:sp modelId="{D676959C-25C7-404F-B4D2-5631E0C47098}">
      <dsp:nvSpPr>
        <dsp:cNvPr id="0" name=""/>
        <dsp:cNvSpPr/>
      </dsp:nvSpPr>
      <dsp:spPr>
        <a:xfrm>
          <a:off x="169661" y="307007"/>
          <a:ext cx="307007" cy="307007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DCB5DB-7A03-48C0-91DE-A7269A567B1F}">
      <dsp:nvSpPr>
        <dsp:cNvPr id="0" name=""/>
        <dsp:cNvSpPr/>
      </dsp:nvSpPr>
      <dsp:spPr>
        <a:xfrm>
          <a:off x="323165" y="307007"/>
          <a:ext cx="1944834" cy="3070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Fine settembre - Natale</a:t>
          </a:r>
        </a:p>
      </dsp:txBody>
      <dsp:txXfrm>
        <a:off x="323165" y="307007"/>
        <a:ext cx="1944834" cy="3070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FEE18-05C0-4D1A-91AB-4233B4906050}">
      <dsp:nvSpPr>
        <dsp:cNvPr id="0" name=""/>
        <dsp:cNvSpPr/>
      </dsp:nvSpPr>
      <dsp:spPr>
        <a:xfrm>
          <a:off x="0" y="0"/>
          <a:ext cx="646331" cy="646331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7E0D2D-EC1A-4657-B0AC-679A040C8B2C}">
      <dsp:nvSpPr>
        <dsp:cNvPr id="0" name=""/>
        <dsp:cNvSpPr/>
      </dsp:nvSpPr>
      <dsp:spPr>
        <a:xfrm>
          <a:off x="323165" y="0"/>
          <a:ext cx="1944834" cy="64633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1</a:t>
          </a:r>
          <a:r>
            <a:rPr lang="it-IT" sz="1400" kern="1200" baseline="30000" dirty="0"/>
            <a:t>a</a:t>
          </a:r>
          <a:r>
            <a:rPr lang="it-IT" sz="1400" kern="1200" dirty="0"/>
            <a:t> sessione di esami</a:t>
          </a:r>
        </a:p>
      </dsp:txBody>
      <dsp:txXfrm>
        <a:off x="323165" y="0"/>
        <a:ext cx="1944834" cy="307007"/>
      </dsp:txXfrm>
    </dsp:sp>
    <dsp:sp modelId="{D676959C-25C7-404F-B4D2-5631E0C47098}">
      <dsp:nvSpPr>
        <dsp:cNvPr id="0" name=""/>
        <dsp:cNvSpPr/>
      </dsp:nvSpPr>
      <dsp:spPr>
        <a:xfrm>
          <a:off x="169661" y="307007"/>
          <a:ext cx="307007" cy="307007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DCB5DB-7A03-48C0-91DE-A7269A567B1F}">
      <dsp:nvSpPr>
        <dsp:cNvPr id="0" name=""/>
        <dsp:cNvSpPr/>
      </dsp:nvSpPr>
      <dsp:spPr>
        <a:xfrm>
          <a:off x="323165" y="307007"/>
          <a:ext cx="1944834" cy="3070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Gennaio - Febbraio</a:t>
          </a:r>
        </a:p>
      </dsp:txBody>
      <dsp:txXfrm>
        <a:off x="323165" y="307007"/>
        <a:ext cx="1944834" cy="3070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FEE18-05C0-4D1A-91AB-4233B4906050}">
      <dsp:nvSpPr>
        <dsp:cNvPr id="0" name=""/>
        <dsp:cNvSpPr/>
      </dsp:nvSpPr>
      <dsp:spPr>
        <a:xfrm>
          <a:off x="0" y="0"/>
          <a:ext cx="646331" cy="646331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7E0D2D-EC1A-4657-B0AC-679A040C8B2C}">
      <dsp:nvSpPr>
        <dsp:cNvPr id="0" name=""/>
        <dsp:cNvSpPr/>
      </dsp:nvSpPr>
      <dsp:spPr>
        <a:xfrm>
          <a:off x="323165" y="0"/>
          <a:ext cx="2233677" cy="64633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Lezioni II semestre</a:t>
          </a:r>
        </a:p>
      </dsp:txBody>
      <dsp:txXfrm>
        <a:off x="323165" y="0"/>
        <a:ext cx="2233677" cy="307007"/>
      </dsp:txXfrm>
    </dsp:sp>
    <dsp:sp modelId="{D676959C-25C7-404F-B4D2-5631E0C47098}">
      <dsp:nvSpPr>
        <dsp:cNvPr id="0" name=""/>
        <dsp:cNvSpPr/>
      </dsp:nvSpPr>
      <dsp:spPr>
        <a:xfrm>
          <a:off x="169661" y="307007"/>
          <a:ext cx="307007" cy="307007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DCB5DB-7A03-48C0-91DE-A7269A567B1F}">
      <dsp:nvSpPr>
        <dsp:cNvPr id="0" name=""/>
        <dsp:cNvSpPr/>
      </dsp:nvSpPr>
      <dsp:spPr>
        <a:xfrm>
          <a:off x="323165" y="307007"/>
          <a:ext cx="2233677" cy="3070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Fine febbraio – inizio Giugno</a:t>
          </a:r>
        </a:p>
      </dsp:txBody>
      <dsp:txXfrm>
        <a:off x="323165" y="307007"/>
        <a:ext cx="2233677" cy="3070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FEE18-05C0-4D1A-91AB-4233B4906050}">
      <dsp:nvSpPr>
        <dsp:cNvPr id="0" name=""/>
        <dsp:cNvSpPr/>
      </dsp:nvSpPr>
      <dsp:spPr>
        <a:xfrm>
          <a:off x="0" y="0"/>
          <a:ext cx="646331" cy="646331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7E0D2D-EC1A-4657-B0AC-679A040C8B2C}">
      <dsp:nvSpPr>
        <dsp:cNvPr id="0" name=""/>
        <dsp:cNvSpPr/>
      </dsp:nvSpPr>
      <dsp:spPr>
        <a:xfrm>
          <a:off x="323165" y="0"/>
          <a:ext cx="1944834" cy="64633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2</a:t>
          </a:r>
          <a:r>
            <a:rPr lang="it-IT" sz="1400" kern="1200" baseline="30000" dirty="0"/>
            <a:t>a</a:t>
          </a:r>
          <a:r>
            <a:rPr lang="it-IT" sz="1400" kern="1200" dirty="0"/>
            <a:t> sessione di esami</a:t>
          </a:r>
        </a:p>
      </dsp:txBody>
      <dsp:txXfrm>
        <a:off x="323165" y="0"/>
        <a:ext cx="1944834" cy="307007"/>
      </dsp:txXfrm>
    </dsp:sp>
    <dsp:sp modelId="{D676959C-25C7-404F-B4D2-5631E0C47098}">
      <dsp:nvSpPr>
        <dsp:cNvPr id="0" name=""/>
        <dsp:cNvSpPr/>
      </dsp:nvSpPr>
      <dsp:spPr>
        <a:xfrm>
          <a:off x="169661" y="307007"/>
          <a:ext cx="307007" cy="307007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DCB5DB-7A03-48C0-91DE-A7269A567B1F}">
      <dsp:nvSpPr>
        <dsp:cNvPr id="0" name=""/>
        <dsp:cNvSpPr/>
      </dsp:nvSpPr>
      <dsp:spPr>
        <a:xfrm>
          <a:off x="323165" y="307007"/>
          <a:ext cx="1944834" cy="3070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Giugno - Luglio</a:t>
          </a:r>
        </a:p>
      </dsp:txBody>
      <dsp:txXfrm>
        <a:off x="323165" y="307007"/>
        <a:ext cx="1944834" cy="30700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FEE18-05C0-4D1A-91AB-4233B4906050}">
      <dsp:nvSpPr>
        <dsp:cNvPr id="0" name=""/>
        <dsp:cNvSpPr/>
      </dsp:nvSpPr>
      <dsp:spPr>
        <a:xfrm>
          <a:off x="0" y="0"/>
          <a:ext cx="646331" cy="646331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7E0D2D-EC1A-4657-B0AC-679A040C8B2C}">
      <dsp:nvSpPr>
        <dsp:cNvPr id="0" name=""/>
        <dsp:cNvSpPr/>
      </dsp:nvSpPr>
      <dsp:spPr>
        <a:xfrm>
          <a:off x="323165" y="0"/>
          <a:ext cx="1944834" cy="64633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3</a:t>
          </a:r>
          <a:r>
            <a:rPr lang="it-IT" sz="1400" kern="1200" baseline="30000" dirty="0"/>
            <a:t>a</a:t>
          </a:r>
          <a:r>
            <a:rPr lang="it-IT" sz="1400" kern="1200" dirty="0"/>
            <a:t> sessione di esami</a:t>
          </a:r>
        </a:p>
      </dsp:txBody>
      <dsp:txXfrm>
        <a:off x="323165" y="0"/>
        <a:ext cx="1944834" cy="307007"/>
      </dsp:txXfrm>
    </dsp:sp>
    <dsp:sp modelId="{D676959C-25C7-404F-B4D2-5631E0C47098}">
      <dsp:nvSpPr>
        <dsp:cNvPr id="0" name=""/>
        <dsp:cNvSpPr/>
      </dsp:nvSpPr>
      <dsp:spPr>
        <a:xfrm>
          <a:off x="169661" y="307007"/>
          <a:ext cx="307007" cy="307007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DCB5DB-7A03-48C0-91DE-A7269A567B1F}">
      <dsp:nvSpPr>
        <dsp:cNvPr id="0" name=""/>
        <dsp:cNvSpPr/>
      </dsp:nvSpPr>
      <dsp:spPr>
        <a:xfrm>
          <a:off x="323165" y="307007"/>
          <a:ext cx="1944834" cy="3070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Settembre</a:t>
          </a:r>
        </a:p>
      </dsp:txBody>
      <dsp:txXfrm>
        <a:off x="323165" y="307007"/>
        <a:ext cx="1944834" cy="3070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0.30087</cdr:x>
      <cdr:y>0.05402</cdr:y>
    </cdr:from>
    <cdr:to>
      <cdr:x>0.45939</cdr:x>
      <cdr:y>0.22371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3026296" y="254698"/>
          <a:ext cx="1594432" cy="8000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it-IT" sz="1800" b="1" dirty="0">
              <a:solidFill>
                <a:srgbClr val="C00000"/>
              </a:solidFill>
            </a:rPr>
            <a:t>Comprensione verbale (10)</a:t>
          </a:r>
        </a:p>
      </cdr:txBody>
    </cdr:sp>
  </cdr:relSizeAnchor>
  <cdr:relSizeAnchor xmlns:cdr="http://schemas.openxmlformats.org/drawingml/2006/chartDrawing">
    <cdr:from>
      <cdr:x>0.78241</cdr:x>
      <cdr:y>0.4267</cdr:y>
    </cdr:from>
    <cdr:to>
      <cdr:x>0.9532</cdr:x>
      <cdr:y>0.59639</cdr:y>
    </cdr:to>
    <cdr:sp macro="" textlink="">
      <cdr:nvSpPr>
        <cdr:cNvPr id="3" name="CasellaDiTesto 1"/>
        <cdr:cNvSpPr txBox="1"/>
      </cdr:nvSpPr>
      <cdr:spPr>
        <a:xfrm xmlns:a="http://schemas.openxmlformats.org/drawingml/2006/main">
          <a:off x="7869755" y="2011816"/>
          <a:ext cx="1717862" cy="8001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it-IT" sz="1800" b="1" dirty="0">
              <a:solidFill>
                <a:srgbClr val="FF6600"/>
              </a:solidFill>
            </a:rPr>
            <a:t>Matematica (20)</a:t>
          </a:r>
        </a:p>
      </cdr:txBody>
    </cdr:sp>
  </cdr:relSizeAnchor>
  <cdr:relSizeAnchor xmlns:cdr="http://schemas.openxmlformats.org/drawingml/2006/chartDrawing">
    <cdr:from>
      <cdr:x>0.28831</cdr:x>
      <cdr:y>0.87527</cdr:y>
    </cdr:from>
    <cdr:to>
      <cdr:x>0.43116</cdr:x>
      <cdr:y>0.96998</cdr:y>
    </cdr:to>
    <cdr:sp macro="" textlink="">
      <cdr:nvSpPr>
        <cdr:cNvPr id="4" name="CasellaDiTesto 1"/>
        <cdr:cNvSpPr txBox="1"/>
      </cdr:nvSpPr>
      <cdr:spPr>
        <a:xfrm xmlns:a="http://schemas.openxmlformats.org/drawingml/2006/main">
          <a:off x="2899908" y="4126778"/>
          <a:ext cx="1436915" cy="4465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it-IT" sz="1800" b="1" dirty="0">
              <a:solidFill>
                <a:srgbClr val="C00000"/>
              </a:solidFill>
            </a:rPr>
            <a:t>Logica (10)</a:t>
          </a:r>
        </a:p>
      </cdr:txBody>
    </cdr:sp>
  </cdr:relSizeAnchor>
  <cdr:relSizeAnchor xmlns:cdr="http://schemas.openxmlformats.org/drawingml/2006/chartDrawing">
    <cdr:from>
      <cdr:x>0.08196</cdr:x>
      <cdr:y>0.41977</cdr:y>
    </cdr:from>
    <cdr:to>
      <cdr:x>0.22481</cdr:x>
      <cdr:y>0.58947</cdr:y>
    </cdr:to>
    <cdr:sp macro="" textlink="">
      <cdr:nvSpPr>
        <cdr:cNvPr id="5" name="CasellaDiTesto 1"/>
        <cdr:cNvSpPr txBox="1"/>
      </cdr:nvSpPr>
      <cdr:spPr>
        <a:xfrm xmlns:a="http://schemas.openxmlformats.org/drawingml/2006/main">
          <a:off x="824364" y="1979159"/>
          <a:ext cx="1436915" cy="8001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it-IT" sz="1800" b="1" dirty="0">
              <a:solidFill>
                <a:srgbClr val="FFC000"/>
              </a:solidFill>
            </a:rPr>
            <a:t>Scienze (10)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2E471A-A2F2-4B44-A86B-F22C054EB087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9F7A7-EFB1-4BDA-BFB7-5D760BEA8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36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3025" y="762000"/>
            <a:ext cx="6635750" cy="3733800"/>
          </a:xfrm>
          <a:prstGeom prst="rect">
            <a:avLst/>
          </a:prstGeom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724400"/>
            <a:ext cx="4953000" cy="4419600"/>
          </a:xfrm>
          <a:prstGeom prst="rect">
            <a:avLst/>
          </a:prstGeom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059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6125" indent="-28575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7763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8138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6925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4125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81325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8525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5725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47D6377-12AD-4861-A883-E6F6B819C1B7}" type="slidenum">
              <a:rPr lang="it-IT" altLang="it-IT" sz="1200"/>
              <a:pPr/>
              <a:t>7</a:t>
            </a:fld>
            <a:endParaRPr lang="it-IT" altLang="it-IT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16765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6125" indent="-28575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7763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8138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6925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4125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81325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8525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5725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0501A4F-4EDF-424F-BBFE-D7802C609713}" type="slidenum">
              <a:rPr lang="it-IT" altLang="it-IT" sz="1200"/>
              <a:pPr/>
              <a:t>8</a:t>
            </a:fld>
            <a:endParaRPr lang="it-IT" altLang="it-IT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785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6125" indent="-28575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7763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8138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6925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4125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81325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8525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5725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A113D64-4BF5-4A0C-8EEF-94C1AA01ED9B}" type="slidenum">
              <a:rPr lang="it-IT" altLang="it-IT" sz="1200"/>
              <a:pPr/>
              <a:t>9</a:t>
            </a:fld>
            <a:endParaRPr lang="it-IT" altLang="it-IT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3284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6125" indent="-28575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7763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8138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6925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4125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81325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8525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5725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8D7ED41-2553-478D-9AB5-FE644BEC0A1C}" type="slidenum">
              <a:rPr lang="it-IT" altLang="it-IT" sz="1200"/>
              <a:pPr/>
              <a:t>14</a:t>
            </a:fld>
            <a:endParaRPr lang="it-IT" altLang="it-IT" sz="12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06286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4751851" y="548680"/>
            <a:ext cx="6913364" cy="388843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inserire il titolo della presentazione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1" hasCustomPrompt="1"/>
          </p:nvPr>
        </p:nvSpPr>
        <p:spPr>
          <a:xfrm>
            <a:off x="4751851" y="4801120"/>
            <a:ext cx="7008283" cy="5720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Nome Cognome</a:t>
            </a:r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2" hasCustomPrompt="1"/>
          </p:nvPr>
        </p:nvSpPr>
        <p:spPr>
          <a:xfrm>
            <a:off x="4756787" y="5733256"/>
            <a:ext cx="7105649" cy="7914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Dipartimento/Struttura </a:t>
            </a:r>
            <a:r>
              <a:rPr lang="it-IT" dirty="0" err="1"/>
              <a:t>xxxxxx</a:t>
            </a:r>
            <a:r>
              <a:rPr lang="it-IT" dirty="0"/>
              <a:t> </a:t>
            </a:r>
            <a:r>
              <a:rPr lang="it-IT" dirty="0" err="1"/>
              <a:t>xxxxxxxxxxxx</a:t>
            </a:r>
            <a:r>
              <a:rPr lang="it-IT" dirty="0"/>
              <a:t> </a:t>
            </a:r>
            <a:r>
              <a:rPr lang="it-IT" dirty="0" err="1"/>
              <a:t>xxxxxxxx</a:t>
            </a:r>
            <a:r>
              <a:rPr lang="it-IT" dirty="0"/>
              <a:t> </a:t>
            </a:r>
            <a:r>
              <a:rPr lang="it-IT" dirty="0" err="1"/>
              <a:t>xxxxx</a:t>
            </a:r>
            <a:r>
              <a:rPr lang="it-IT" dirty="0"/>
              <a:t> </a:t>
            </a:r>
            <a:r>
              <a:rPr lang="it-IT" dirty="0" err="1"/>
              <a:t>xxxxxxxxxxxxxxxxxxx</a:t>
            </a:r>
            <a:r>
              <a:rPr lang="it-IT" dirty="0"/>
              <a:t> </a:t>
            </a:r>
            <a:r>
              <a:rPr lang="it-IT" dirty="0" err="1"/>
              <a:t>xxxxx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66725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punto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1412876"/>
            <a:ext cx="11233149" cy="43194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+mn-lt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12" hasCustomPrompt="1"/>
          </p:nvPr>
        </p:nvSpPr>
        <p:spPr>
          <a:xfrm>
            <a:off x="527051" y="1989138"/>
            <a:ext cx="11233149" cy="3744118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 baseline="0">
                <a:latin typeface="Century Gothic" panose="020B0502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</a:lstStyle>
          <a:p>
            <a:pPr lvl="1"/>
            <a:r>
              <a:rPr lang="it-IT" dirty="0"/>
              <a:t>Fare clic per modificare il punto elenco uno</a:t>
            </a:r>
          </a:p>
          <a:p>
            <a:pPr lvl="1"/>
            <a:r>
              <a:rPr lang="it-IT" dirty="0"/>
              <a:t>Fare clic per modificare il punto elenco due</a:t>
            </a:r>
          </a:p>
          <a:p>
            <a:pPr lvl="1"/>
            <a:r>
              <a:rPr lang="it-IT" dirty="0"/>
              <a:t>Fare clic per modificare il punto elenco tre</a:t>
            </a:r>
          </a:p>
          <a:p>
            <a:pPr lvl="1"/>
            <a:r>
              <a:rPr lang="it-IT" dirty="0"/>
              <a:t>Fare clic per modificare il punto elenco quattro</a:t>
            </a:r>
          </a:p>
        </p:txBody>
      </p:sp>
      <p:sp>
        <p:nvSpPr>
          <p:cNvPr id="16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</p:spTree>
    <p:extLst>
      <p:ext uri="{BB962C8B-B14F-4D97-AF65-F5344CB8AC3E}">
        <p14:creationId xmlns:p14="http://schemas.microsoft.com/office/powerpoint/2010/main" val="3043853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semp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  <p:sp>
        <p:nvSpPr>
          <p:cNvPr id="9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1412875"/>
            <a:ext cx="11233149" cy="432038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+mn-lt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</p:spTree>
    <p:extLst>
      <p:ext uri="{BB962C8B-B14F-4D97-AF65-F5344CB8AC3E}">
        <p14:creationId xmlns:p14="http://schemas.microsoft.com/office/powerpoint/2010/main" val="3418157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grafico 8"/>
          <p:cNvSpPr>
            <a:spLocks noGrp="1"/>
          </p:cNvSpPr>
          <p:nvPr>
            <p:ph type="chart" sz="quarter" idx="10" hasCustomPrompt="1"/>
          </p:nvPr>
        </p:nvSpPr>
        <p:spPr>
          <a:xfrm>
            <a:off x="911026" y="2781300"/>
            <a:ext cx="10369551" cy="28799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+mn-lt"/>
              </a:defRPr>
            </a:lvl1pPr>
          </a:lstStyle>
          <a:p>
            <a:r>
              <a:rPr lang="it-IT" dirty="0"/>
              <a:t>Fare clic sull’icona per inserire un grafico</a:t>
            </a:r>
          </a:p>
        </p:txBody>
      </p:sp>
      <p:sp>
        <p:nvSpPr>
          <p:cNvPr id="11" name="Segnaposto testo 7"/>
          <p:cNvSpPr>
            <a:spLocks noGrp="1"/>
          </p:cNvSpPr>
          <p:nvPr>
            <p:ph type="body" sz="quarter" idx="12" hasCustomPrompt="1"/>
          </p:nvPr>
        </p:nvSpPr>
        <p:spPr>
          <a:xfrm>
            <a:off x="527051" y="1412876"/>
            <a:ext cx="11233149" cy="43194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+mn-lt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  <p:sp>
        <p:nvSpPr>
          <p:cNvPr id="6" name="Segnaposto testo 7"/>
          <p:cNvSpPr>
            <a:spLocks noGrp="1"/>
          </p:cNvSpPr>
          <p:nvPr>
            <p:ph type="body" sz="quarter" idx="13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</p:spTree>
    <p:extLst>
      <p:ext uri="{BB962C8B-B14F-4D97-AF65-F5344CB8AC3E}">
        <p14:creationId xmlns:p14="http://schemas.microsoft.com/office/powerpoint/2010/main" val="555833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/>
          <p:cNvSpPr>
            <a:spLocks noGrp="1"/>
          </p:cNvSpPr>
          <p:nvPr>
            <p:ph type="pic" sz="quarter" idx="10" hasCustomPrompt="1"/>
          </p:nvPr>
        </p:nvSpPr>
        <p:spPr>
          <a:xfrm>
            <a:off x="1534584" y="1700809"/>
            <a:ext cx="9122833" cy="4105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r>
              <a:rPr lang="it-IT" dirty="0"/>
              <a:t>Fare clic sull’icona per inserire un’immagine</a:t>
            </a:r>
          </a:p>
        </p:txBody>
      </p:sp>
      <p:sp>
        <p:nvSpPr>
          <p:cNvPr id="5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</p:spTree>
    <p:extLst>
      <p:ext uri="{BB962C8B-B14F-4D97-AF65-F5344CB8AC3E}">
        <p14:creationId xmlns:p14="http://schemas.microsoft.com/office/powerpoint/2010/main" val="3970258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1487488" y="2780928"/>
            <a:ext cx="9217024" cy="136815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Contatti</a:t>
            </a:r>
          </a:p>
        </p:txBody>
      </p:sp>
    </p:spTree>
    <p:extLst>
      <p:ext uri="{BB962C8B-B14F-4D97-AF65-F5344CB8AC3E}">
        <p14:creationId xmlns:p14="http://schemas.microsoft.com/office/powerpoint/2010/main" val="4249450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semp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  <p:sp>
        <p:nvSpPr>
          <p:cNvPr id="9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1412875"/>
            <a:ext cx="11233149" cy="4464397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</p:spTree>
    <p:extLst>
      <p:ext uri="{BB962C8B-B14F-4D97-AF65-F5344CB8AC3E}">
        <p14:creationId xmlns:p14="http://schemas.microsoft.com/office/powerpoint/2010/main" val="372946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491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 userDrawn="1"/>
        </p:nvCxnSpPr>
        <p:spPr>
          <a:xfrm>
            <a:off x="4367808" y="188640"/>
            <a:ext cx="0" cy="640871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5EE00A97-2907-46F9-965F-86535E724F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424" y="620688"/>
            <a:ext cx="2436900" cy="180258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8C1A782-6F0D-42A8-91F4-4BDD5286BB7F}"/>
              </a:ext>
            </a:extLst>
          </p:cNvPr>
          <p:cNvSpPr txBox="1"/>
          <p:nvPr userDrawn="1"/>
        </p:nvSpPr>
        <p:spPr>
          <a:xfrm>
            <a:off x="526785" y="3617729"/>
            <a:ext cx="33369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SzPts val="1000"/>
              <a:tabLst>
                <a:tab pos="457200" algn="l"/>
              </a:tabLst>
            </a:pPr>
            <a:r>
              <a:rPr lang="it-IT" sz="2000" cap="all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Campus di cesena</a:t>
            </a:r>
          </a:p>
          <a:p>
            <a:pPr lvl="0" algn="ctr">
              <a:buSzPts val="1000"/>
              <a:tabLst>
                <a:tab pos="457200" algn="l"/>
              </a:tabLst>
            </a:pPr>
            <a:endParaRPr lang="it-IT" sz="2000" cap="all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 algn="ctr">
              <a:buSzPts val="1000"/>
              <a:tabLst>
                <a:tab pos="457200" algn="l"/>
              </a:tabLst>
            </a:pPr>
            <a:r>
              <a:rPr lang="it-IT" sz="2000" cap="all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Open day</a:t>
            </a:r>
          </a:p>
          <a:p>
            <a:pPr lvl="0" algn="ctr">
              <a:buSzPts val="1000"/>
              <a:tabLst>
                <a:tab pos="457200" algn="l"/>
              </a:tabLst>
            </a:pPr>
            <a:r>
              <a:rPr lang="it-IT" sz="2000" cap="all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11-04-2024</a:t>
            </a:r>
            <a:endParaRPr lang="it-IT" sz="2000" b="1" cap="all" dirty="0">
              <a:solidFill>
                <a:srgbClr val="C00000"/>
              </a:solidFill>
              <a:effectLst/>
              <a:latin typeface="Aptos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65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B4AE421-09DA-412D-AAD7-5E65002B1FDA}"/>
              </a:ext>
            </a:extLst>
          </p:cNvPr>
          <p:cNvSpPr txBox="1"/>
          <p:nvPr userDrawn="1"/>
        </p:nvSpPr>
        <p:spPr>
          <a:xfrm>
            <a:off x="179512" y="6525019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23C9881-DC19-44C1-8307-96C20AE8129F}" type="slidenum">
              <a:rPr lang="it-IT" sz="1200" smtClean="0"/>
              <a:t>‹#›</a:t>
            </a:fld>
            <a:endParaRPr lang="it-IT" sz="12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726EE36-C2C5-4224-B32D-093745F9F2B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78304" y="5826343"/>
            <a:ext cx="1131773" cy="83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52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1" r:id="rId2"/>
    <p:sldLayoutId id="2147483667" r:id="rId3"/>
    <p:sldLayoutId id="2147483669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 userDrawn="1"/>
        </p:nvSpPr>
        <p:spPr>
          <a:xfrm>
            <a:off x="8374658" y="5974257"/>
            <a:ext cx="3840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C00000"/>
                </a:solidFill>
              </a:rPr>
              <a:t>www.unibo.it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D0FC319-6CD8-4E12-A1D2-69D93160BF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05889" y="596073"/>
            <a:ext cx="1980221" cy="146477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0C74E46-E657-497A-845D-9AD7A659D868}"/>
              </a:ext>
            </a:extLst>
          </p:cNvPr>
          <p:cNvSpPr txBox="1"/>
          <p:nvPr userDrawn="1"/>
        </p:nvSpPr>
        <p:spPr>
          <a:xfrm>
            <a:off x="551384" y="5974257"/>
            <a:ext cx="8208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SzPts val="1000"/>
              <a:tabLst>
                <a:tab pos="457200" algn="l"/>
              </a:tabLst>
            </a:pPr>
            <a:r>
              <a:rPr lang="it-IT" sz="240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Seguici su:       </a:t>
            </a:r>
            <a:r>
              <a:rPr lang="it-IT" sz="2400" dirty="0" err="1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TikTok</a:t>
            </a:r>
            <a:r>
              <a:rPr lang="it-IT" sz="240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@joinunibo  e         Instagram @unibo</a:t>
            </a:r>
            <a:endParaRPr lang="it-IT" sz="2400" cap="all" dirty="0">
              <a:solidFill>
                <a:srgbClr val="C00000"/>
              </a:solidFill>
              <a:effectLst/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60D6D7A-7376-4450-9314-94792326A37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312800" y="5920290"/>
            <a:ext cx="542840" cy="46166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758A0A3-AB1F-4828-8ED6-0E3F90A6AE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519936" y="5899094"/>
            <a:ext cx="504056" cy="504056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EFA5949B-23C6-4C57-A7A6-1B51D9D3F0CA}"/>
              </a:ext>
            </a:extLst>
          </p:cNvPr>
          <p:cNvCxnSpPr/>
          <p:nvPr userDrawn="1"/>
        </p:nvCxnSpPr>
        <p:spPr>
          <a:xfrm>
            <a:off x="8904312" y="6089672"/>
            <a:ext cx="0" cy="230833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839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diagramLayout" Target="../diagrams/layout7.xml"/><Relationship Id="rId18" Type="http://schemas.openxmlformats.org/officeDocument/2006/relationships/diagramLayout" Target="../diagrams/layout8.xml"/><Relationship Id="rId26" Type="http://schemas.microsoft.com/office/2007/relationships/diagramDrawing" Target="../diagrams/drawing9.xml"/><Relationship Id="rId3" Type="http://schemas.openxmlformats.org/officeDocument/2006/relationships/diagramLayout" Target="../diagrams/layout5.xml"/><Relationship Id="rId21" Type="http://schemas.microsoft.com/office/2007/relationships/diagramDrawing" Target="../diagrams/drawing8.xml"/><Relationship Id="rId7" Type="http://schemas.openxmlformats.org/officeDocument/2006/relationships/diagramData" Target="../diagrams/data6.xml"/><Relationship Id="rId12" Type="http://schemas.openxmlformats.org/officeDocument/2006/relationships/diagramData" Target="../diagrams/data7.xml"/><Relationship Id="rId17" Type="http://schemas.openxmlformats.org/officeDocument/2006/relationships/diagramData" Target="../diagrams/data8.xml"/><Relationship Id="rId25" Type="http://schemas.openxmlformats.org/officeDocument/2006/relationships/diagramColors" Target="../diagrams/colors9.xml"/><Relationship Id="rId2" Type="http://schemas.openxmlformats.org/officeDocument/2006/relationships/diagramData" Target="../diagrams/data5.xml"/><Relationship Id="rId16" Type="http://schemas.microsoft.com/office/2007/relationships/diagramDrawing" Target="../diagrams/drawing7.xml"/><Relationship Id="rId20" Type="http://schemas.openxmlformats.org/officeDocument/2006/relationships/diagramColors" Target="../diagrams/colors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24" Type="http://schemas.openxmlformats.org/officeDocument/2006/relationships/diagramQuickStyle" Target="../diagrams/quickStyle9.xml"/><Relationship Id="rId5" Type="http://schemas.openxmlformats.org/officeDocument/2006/relationships/diagramColors" Target="../diagrams/colors5.xml"/><Relationship Id="rId15" Type="http://schemas.openxmlformats.org/officeDocument/2006/relationships/diagramColors" Target="../diagrams/colors7.xml"/><Relationship Id="rId23" Type="http://schemas.openxmlformats.org/officeDocument/2006/relationships/diagramLayout" Target="../diagrams/layout9.xml"/><Relationship Id="rId10" Type="http://schemas.openxmlformats.org/officeDocument/2006/relationships/diagramColors" Target="../diagrams/colors6.xml"/><Relationship Id="rId19" Type="http://schemas.openxmlformats.org/officeDocument/2006/relationships/diagramQuickStyle" Target="../diagrams/quickStyle8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diagramQuickStyle" Target="../diagrams/quickStyle7.xml"/><Relationship Id="rId22" Type="http://schemas.openxmlformats.org/officeDocument/2006/relationships/diagramData" Target="../diagrams/data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hyperlink" Target="http://www.campuscesenatour.unibo.it/" TargetMode="Externa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em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BE2B0A"/>
                </a:solidFill>
              </a:rPr>
              <a:t>Ingegneria e Scienze Informatiche</a:t>
            </a:r>
          </a:p>
          <a:p>
            <a:pPr algn="ctr"/>
            <a:r>
              <a:rPr lang="it-IT" sz="2800" dirty="0">
                <a:solidFill>
                  <a:srgbClr val="BE2B0A"/>
                </a:solidFill>
              </a:rPr>
              <a:t>Campus di Cesena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2"/>
          </p:nvPr>
        </p:nvSpPr>
        <p:spPr>
          <a:xfrm>
            <a:off x="4751851" y="5301208"/>
            <a:ext cx="7105649" cy="791418"/>
          </a:xfrm>
        </p:spPr>
        <p:txBody>
          <a:bodyPr/>
          <a:lstStyle/>
          <a:p>
            <a:r>
              <a:rPr lang="it-IT" dirty="0"/>
              <a:t>Dipartimento di Informatica – Scienza e Ingegneria (DISI)</a:t>
            </a:r>
          </a:p>
        </p:txBody>
      </p:sp>
    </p:spTree>
    <p:extLst>
      <p:ext uri="{BB962C8B-B14F-4D97-AF65-F5344CB8AC3E}">
        <p14:creationId xmlns:p14="http://schemas.microsoft.com/office/powerpoint/2010/main" val="3085230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testo 2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Iscrizione al corso: il TOLC-I</a:t>
            </a:r>
          </a:p>
        </p:txBody>
      </p:sp>
      <p:graphicFrame>
        <p:nvGraphicFramePr>
          <p:cNvPr id="9" name="Segnaposto contenuto 8"/>
          <p:cNvGraphicFramePr>
            <a:graphicFrameLocks noGrp="1"/>
          </p:cNvGraphicFramePr>
          <p:nvPr>
            <p:ph idx="4294967295"/>
          </p:nvPr>
        </p:nvGraphicFramePr>
        <p:xfrm>
          <a:off x="2133600" y="1370013"/>
          <a:ext cx="10058400" cy="4714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Fumetto 1 10"/>
          <p:cNvSpPr/>
          <p:nvPr/>
        </p:nvSpPr>
        <p:spPr>
          <a:xfrm>
            <a:off x="9110044" y="388523"/>
            <a:ext cx="2649895" cy="1477120"/>
          </a:xfrm>
          <a:prstGeom prst="wedgeRectCallout">
            <a:avLst>
              <a:gd name="adj1" fmla="val -44072"/>
              <a:gd name="adj2" fmla="val 76131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Nella prova c’è anche una sezione di </a:t>
            </a:r>
            <a:r>
              <a:rPr lang="it-IT" dirty="0">
                <a:solidFill>
                  <a:srgbClr val="C00000"/>
                </a:solidFill>
              </a:rPr>
              <a:t>inglese</a:t>
            </a:r>
            <a:r>
              <a:rPr lang="it-IT" dirty="0"/>
              <a:t> che non concorre al calcolo del punteggio</a:t>
            </a:r>
          </a:p>
        </p:txBody>
      </p:sp>
      <p:grpSp>
        <p:nvGrpSpPr>
          <p:cNvPr id="15" name="Gruppo 14"/>
          <p:cNvGrpSpPr/>
          <p:nvPr/>
        </p:nvGrpSpPr>
        <p:grpSpPr>
          <a:xfrm>
            <a:off x="10200456" y="4581128"/>
            <a:ext cx="1297662" cy="1160705"/>
            <a:chOff x="12600940" y="4988179"/>
            <a:chExt cx="1297660" cy="1160704"/>
          </a:xfrm>
        </p:grpSpPr>
        <p:grpSp>
          <p:nvGrpSpPr>
            <p:cNvPr id="14" name="Gruppo 13"/>
            <p:cNvGrpSpPr/>
            <p:nvPr/>
          </p:nvGrpSpPr>
          <p:grpSpPr>
            <a:xfrm>
              <a:off x="12600940" y="4988179"/>
              <a:ext cx="1297660" cy="369332"/>
              <a:chOff x="12600940" y="4988179"/>
              <a:chExt cx="1297660" cy="369332"/>
            </a:xfrm>
          </p:grpSpPr>
          <p:sp>
            <p:nvSpPr>
              <p:cNvPr id="3" name="Rettangolo 2"/>
              <p:cNvSpPr/>
              <p:nvPr/>
            </p:nvSpPr>
            <p:spPr>
              <a:xfrm>
                <a:off x="12600940" y="5067689"/>
                <a:ext cx="210312" cy="210312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" name="Rettangolo 3"/>
              <p:cNvSpPr/>
              <p:nvPr/>
            </p:nvSpPr>
            <p:spPr>
              <a:xfrm>
                <a:off x="12811252" y="4988179"/>
                <a:ext cx="10873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Peso 1.25</a:t>
                </a:r>
              </a:p>
            </p:txBody>
          </p:sp>
        </p:grpSp>
        <p:grpSp>
          <p:nvGrpSpPr>
            <p:cNvPr id="6" name="Gruppo 5"/>
            <p:cNvGrpSpPr/>
            <p:nvPr/>
          </p:nvGrpSpPr>
          <p:grpSpPr>
            <a:xfrm>
              <a:off x="12600940" y="5779551"/>
              <a:ext cx="1180641" cy="369332"/>
              <a:chOff x="12600940" y="5779551"/>
              <a:chExt cx="1180641" cy="369332"/>
            </a:xfrm>
          </p:grpSpPr>
          <p:sp>
            <p:nvSpPr>
              <p:cNvPr id="8" name="Rettangolo 7"/>
              <p:cNvSpPr/>
              <p:nvPr/>
            </p:nvSpPr>
            <p:spPr>
              <a:xfrm>
                <a:off x="12600940" y="5859061"/>
                <a:ext cx="210312" cy="210312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" name="Rettangolo 9"/>
              <p:cNvSpPr/>
              <p:nvPr/>
            </p:nvSpPr>
            <p:spPr>
              <a:xfrm>
                <a:off x="12811252" y="5779551"/>
                <a:ext cx="9703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Peso 0.5</a:t>
                </a:r>
              </a:p>
            </p:txBody>
          </p:sp>
        </p:grpSp>
        <p:grpSp>
          <p:nvGrpSpPr>
            <p:cNvPr id="13" name="Gruppo 12"/>
            <p:cNvGrpSpPr/>
            <p:nvPr/>
          </p:nvGrpSpPr>
          <p:grpSpPr>
            <a:xfrm>
              <a:off x="12600940" y="5383865"/>
              <a:ext cx="1180641" cy="369332"/>
              <a:chOff x="12600940" y="5401754"/>
              <a:chExt cx="1180641" cy="369332"/>
            </a:xfrm>
          </p:grpSpPr>
          <p:sp>
            <p:nvSpPr>
              <p:cNvPr id="7" name="Rettangolo 6"/>
              <p:cNvSpPr/>
              <p:nvPr/>
            </p:nvSpPr>
            <p:spPr>
              <a:xfrm>
                <a:off x="12600940" y="5481264"/>
                <a:ext cx="210312" cy="210312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Rettangolo 11"/>
              <p:cNvSpPr/>
              <p:nvPr/>
            </p:nvSpPr>
            <p:spPr>
              <a:xfrm>
                <a:off x="12811252" y="5401754"/>
                <a:ext cx="9703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1800" dirty="0"/>
                  <a:t>Peso 1.0</a:t>
                </a:r>
              </a:p>
            </p:txBody>
          </p:sp>
        </p:grpSp>
      </p:grpSp>
      <p:grpSp>
        <p:nvGrpSpPr>
          <p:cNvPr id="18" name="Gruppo 17"/>
          <p:cNvGrpSpPr/>
          <p:nvPr/>
        </p:nvGrpSpPr>
        <p:grpSpPr>
          <a:xfrm>
            <a:off x="806874" y="1335891"/>
            <a:ext cx="1949451" cy="1886968"/>
            <a:chOff x="806874" y="1335891"/>
            <a:chExt cx="1949451" cy="1886968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6874" y="1335891"/>
              <a:ext cx="1949451" cy="1886968"/>
            </a:xfrm>
            <a:prstGeom prst="rect">
              <a:avLst/>
            </a:prstGeom>
          </p:spPr>
        </p:pic>
        <p:sp>
          <p:nvSpPr>
            <p:cNvPr id="17" name="Ovale 16"/>
            <p:cNvSpPr/>
            <p:nvPr/>
          </p:nvSpPr>
          <p:spPr>
            <a:xfrm>
              <a:off x="1061599" y="1559375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993662" y="1863877"/>
              <a:ext cx="1575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Arial Black" panose="020B0A04020102020204" pitchFamily="34" charset="0"/>
                </a:rPr>
                <a:t>244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9220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a 4"/>
          <p:cNvGraphicFramePr/>
          <p:nvPr/>
        </p:nvGraphicFramePr>
        <p:xfrm>
          <a:off x="1559496" y="908720"/>
          <a:ext cx="8844197" cy="513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4566545" y="4805663"/>
            <a:ext cx="259603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www.studenti.unibo.it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7561395" y="4805665"/>
            <a:ext cx="2781467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www.studenti.unibo.it</a:t>
            </a:r>
            <a:b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Segreteria Studenti</a:t>
            </a:r>
            <a:b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Via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</a:rPr>
              <a:t>Montalti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 69 - Cesena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Come iscriversi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757797" y="4805663"/>
            <a:ext cx="216366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www.cisiaonline.it</a:t>
            </a:r>
          </a:p>
        </p:txBody>
      </p:sp>
    </p:spTree>
    <p:extLst>
      <p:ext uri="{BB962C8B-B14F-4D97-AF65-F5344CB8AC3E}">
        <p14:creationId xmlns:p14="http://schemas.microsoft.com/office/powerpoint/2010/main" val="1881994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Sessioni (vedi bando)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14111" b="3730"/>
          <a:stretch/>
        </p:blipFill>
        <p:spPr>
          <a:xfrm>
            <a:off x="2423592" y="1964272"/>
            <a:ext cx="7410644" cy="4277913"/>
          </a:xfrm>
          <a:prstGeom prst="rect">
            <a:avLst/>
          </a:prstGeom>
        </p:spPr>
      </p:pic>
      <p:sp>
        <p:nvSpPr>
          <p:cNvPr id="8" name="Fumetto 1 7"/>
          <p:cNvSpPr/>
          <p:nvPr/>
        </p:nvSpPr>
        <p:spPr>
          <a:xfrm>
            <a:off x="5735960" y="128130"/>
            <a:ext cx="2787216" cy="1663749"/>
          </a:xfrm>
          <a:prstGeom prst="wedgeRectCallout">
            <a:avLst>
              <a:gd name="adj1" fmla="val 72054"/>
              <a:gd name="adj2" fmla="val 124875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1</a:t>
            </a:r>
            <a:r>
              <a:rPr lang="it-IT" baseline="30000" dirty="0"/>
              <a:t>a</a:t>
            </a:r>
            <a:r>
              <a:rPr lang="it-IT" dirty="0"/>
              <a:t> Sessione</a:t>
            </a:r>
          </a:p>
          <a:p>
            <a:pPr algn="ctr"/>
            <a:r>
              <a:rPr lang="it-IT" dirty="0"/>
              <a:t>50% dei posti</a:t>
            </a:r>
          </a:p>
          <a:p>
            <a:pPr algn="ctr"/>
            <a:r>
              <a:rPr lang="it-IT" dirty="0"/>
              <a:t>Soglia minima 18/50</a:t>
            </a:r>
          </a:p>
          <a:p>
            <a:pPr algn="ctr"/>
            <a:r>
              <a:rPr lang="it-IT" dirty="0"/>
              <a:t>1 preferenza</a:t>
            </a:r>
          </a:p>
          <a:p>
            <a:pPr algn="ctr"/>
            <a:endParaRPr lang="it-IT" sz="700" dirty="0"/>
          </a:p>
          <a:p>
            <a:pPr algn="ctr"/>
            <a:r>
              <a:rPr lang="it-IT" b="1" dirty="0"/>
              <a:t>Candidatura entro 30 aprile</a:t>
            </a:r>
          </a:p>
        </p:txBody>
      </p:sp>
      <p:sp>
        <p:nvSpPr>
          <p:cNvPr id="9" name="Ovale 8"/>
          <p:cNvSpPr/>
          <p:nvPr/>
        </p:nvSpPr>
        <p:spPr>
          <a:xfrm>
            <a:off x="6088229" y="3427802"/>
            <a:ext cx="1999861" cy="1353335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Fumetto 1 13"/>
          <p:cNvSpPr/>
          <p:nvPr/>
        </p:nvSpPr>
        <p:spPr>
          <a:xfrm>
            <a:off x="9050153" y="3562874"/>
            <a:ext cx="2806487" cy="1522310"/>
          </a:xfrm>
          <a:prstGeom prst="wedgeRectCallout">
            <a:avLst>
              <a:gd name="adj1" fmla="val -98977"/>
              <a:gd name="adj2" fmla="val 6476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2</a:t>
            </a:r>
            <a:r>
              <a:rPr lang="it-IT" baseline="30000" dirty="0"/>
              <a:t>a</a:t>
            </a:r>
            <a:r>
              <a:rPr lang="it-IT" dirty="0"/>
              <a:t> Sessione</a:t>
            </a:r>
          </a:p>
          <a:p>
            <a:pPr algn="ctr"/>
            <a:r>
              <a:rPr lang="it-IT" dirty="0"/>
              <a:t>50% dei posti</a:t>
            </a:r>
          </a:p>
          <a:p>
            <a:pPr algn="ctr"/>
            <a:r>
              <a:rPr lang="it-IT" dirty="0"/>
              <a:t>Nessuna soglia minima</a:t>
            </a:r>
          </a:p>
          <a:p>
            <a:pPr algn="ctr"/>
            <a:r>
              <a:rPr lang="it-IT" dirty="0"/>
              <a:t>2 preferenze</a:t>
            </a:r>
          </a:p>
          <a:p>
            <a:pPr algn="ctr"/>
            <a:endParaRPr lang="it-IT" sz="700" dirty="0"/>
          </a:p>
          <a:p>
            <a:pPr algn="ctr"/>
            <a:r>
              <a:rPr lang="it-IT" b="1" dirty="0"/>
              <a:t>Candidatura entro 15 luglio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2371082" y="4711963"/>
            <a:ext cx="5323603" cy="1688842"/>
            <a:chOff x="2371082" y="4711960"/>
            <a:chExt cx="5323603" cy="1688841"/>
          </a:xfrm>
        </p:grpSpPr>
        <p:sp>
          <p:nvSpPr>
            <p:cNvPr id="12" name="Ovale 11"/>
            <p:cNvSpPr/>
            <p:nvPr/>
          </p:nvSpPr>
          <p:spPr>
            <a:xfrm>
              <a:off x="2371082" y="4711960"/>
              <a:ext cx="1999861" cy="1688841"/>
            </a:xfrm>
            <a:prstGeom prst="ellipse">
              <a:avLst/>
            </a:prstGeom>
            <a:noFill/>
            <a:ln w="28575" cap="flat" cmpd="sng" algn="ctr">
              <a:solidFill>
                <a:srgbClr val="C00000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5" name="Fumetto 1 14"/>
            <p:cNvSpPr/>
            <p:nvPr/>
          </p:nvSpPr>
          <p:spPr>
            <a:xfrm>
              <a:off x="4979477" y="4859114"/>
              <a:ext cx="2715208" cy="1306286"/>
            </a:xfrm>
            <a:prstGeom prst="wedgeRectCallout">
              <a:avLst>
                <a:gd name="adj1" fmla="val -72290"/>
                <a:gd name="adj2" fmla="val 3886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u="sng" dirty="0"/>
                <a:t>Eventuale</a:t>
              </a:r>
              <a:r>
                <a:rPr lang="it-IT" dirty="0"/>
                <a:t> </a:t>
              </a:r>
            </a:p>
            <a:p>
              <a:pPr algn="ctr"/>
              <a:r>
                <a:rPr lang="it-IT" dirty="0"/>
                <a:t>selezione straordinaria per assegnazione posti residui</a:t>
              </a:r>
            </a:p>
          </p:txBody>
        </p:sp>
      </p:grpSp>
      <p:sp>
        <p:nvSpPr>
          <p:cNvPr id="13" name="Ovale 12"/>
          <p:cNvSpPr/>
          <p:nvPr/>
        </p:nvSpPr>
        <p:spPr>
          <a:xfrm>
            <a:off x="7968208" y="2046145"/>
            <a:ext cx="1999861" cy="1358109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4676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Lo studio</a:t>
            </a:r>
          </a:p>
        </p:txBody>
      </p:sp>
      <p:grpSp>
        <p:nvGrpSpPr>
          <p:cNvPr id="16" name="Gruppo 15"/>
          <p:cNvGrpSpPr/>
          <p:nvPr/>
        </p:nvGrpSpPr>
        <p:grpSpPr>
          <a:xfrm>
            <a:off x="484632" y="1440474"/>
            <a:ext cx="11420856" cy="1922927"/>
            <a:chOff x="612648" y="1851951"/>
            <a:chExt cx="11420856" cy="1922926"/>
          </a:xfrm>
        </p:grpSpPr>
        <p:sp>
          <p:nvSpPr>
            <p:cNvPr id="8" name="Freccia a destra con strisce 7"/>
            <p:cNvSpPr/>
            <p:nvPr/>
          </p:nvSpPr>
          <p:spPr>
            <a:xfrm>
              <a:off x="612648" y="2294313"/>
              <a:ext cx="11420856" cy="1014153"/>
            </a:xfrm>
            <a:prstGeom prst="stripedRightArrow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>
                  <a:latin typeface="Berlin Sans FB Demi" panose="020E0802020502020306" pitchFamily="34" charset="0"/>
                </a:rPr>
                <a:t>Anno Accademico</a:t>
              </a:r>
            </a:p>
          </p:txBody>
        </p:sp>
        <p:graphicFrame>
          <p:nvGraphicFramePr>
            <p:cNvPr id="10" name="Diagramma 9"/>
            <p:cNvGraphicFramePr/>
            <p:nvPr/>
          </p:nvGraphicFramePr>
          <p:xfrm>
            <a:off x="622624" y="1851951"/>
            <a:ext cx="2268000" cy="64633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aphicFrame>
          <p:nvGraphicFramePr>
            <p:cNvPr id="12" name="Diagramma 11"/>
            <p:cNvGraphicFramePr/>
            <p:nvPr/>
          </p:nvGraphicFramePr>
          <p:xfrm>
            <a:off x="2594680" y="3122785"/>
            <a:ext cx="2268000" cy="64633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graphicFrame>
          <p:nvGraphicFramePr>
            <p:cNvPr id="13" name="Diagramma 12"/>
            <p:cNvGraphicFramePr/>
            <p:nvPr/>
          </p:nvGraphicFramePr>
          <p:xfrm>
            <a:off x="4524063" y="1868339"/>
            <a:ext cx="2556843" cy="64633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graphicFrame>
          <p:nvGraphicFramePr>
            <p:cNvPr id="14" name="Diagramma 13"/>
            <p:cNvGraphicFramePr/>
            <p:nvPr/>
          </p:nvGraphicFramePr>
          <p:xfrm>
            <a:off x="6514408" y="3128546"/>
            <a:ext cx="2268000" cy="64633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7" r:lo="rId18" r:qs="rId19" r:cs="rId20"/>
            </a:graphicData>
          </a:graphic>
        </p:graphicFrame>
        <p:graphicFrame>
          <p:nvGraphicFramePr>
            <p:cNvPr id="15" name="Diagramma 14"/>
            <p:cNvGraphicFramePr/>
            <p:nvPr/>
          </p:nvGraphicFramePr>
          <p:xfrm>
            <a:off x="8955856" y="3128546"/>
            <a:ext cx="2268000" cy="64633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2" r:lo="rId23" r:qs="rId24" r:cs="rId25"/>
            </a:graphicData>
          </a:graphic>
        </p:graphicFrame>
      </p:grpSp>
      <p:sp>
        <p:nvSpPr>
          <p:cNvPr id="17" name="Rettangolo 16"/>
          <p:cNvSpPr/>
          <p:nvPr/>
        </p:nvSpPr>
        <p:spPr>
          <a:xfrm>
            <a:off x="1409700" y="3965753"/>
            <a:ext cx="274015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altLang="it-IT" dirty="0">
                <a:latin typeface="Cambria" panose="02040503050406030204" pitchFamily="18" charset="0"/>
              </a:rPr>
              <a:t>Il corso non prevede l’</a:t>
            </a:r>
            <a:r>
              <a:rPr lang="it-IT" altLang="it-IT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obbligo di frequenza</a:t>
            </a:r>
            <a:r>
              <a:rPr lang="it-IT" altLang="it-IT" dirty="0">
                <a:latin typeface="Cambria" panose="02040503050406030204" pitchFamily="18" charset="0"/>
              </a:rPr>
              <a:t>, ma si consiglia caldamente di seguire tutte le lezioni</a:t>
            </a:r>
            <a:endParaRPr lang="it-IT" dirty="0"/>
          </a:p>
        </p:txBody>
      </p:sp>
      <p:sp>
        <p:nvSpPr>
          <p:cNvPr id="18" name="Rettangolo 17"/>
          <p:cNvSpPr/>
          <p:nvPr/>
        </p:nvSpPr>
        <p:spPr>
          <a:xfrm>
            <a:off x="4934712" y="4565917"/>
            <a:ext cx="266700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altLang="it-IT" dirty="0">
                <a:latin typeface="Cambria" panose="02040503050406030204" pitchFamily="18" charset="0"/>
              </a:rPr>
              <a:t>Contrariamente a quanto accade nella scuola superiore, le verifiche sono </a:t>
            </a:r>
            <a:r>
              <a:rPr lang="it-IT" altLang="it-IT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solo alla fine del semestre</a:t>
            </a:r>
            <a:endParaRPr lang="it-IT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8386574" y="3965755"/>
            <a:ext cx="270926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altLang="it-IT" dirty="0">
                <a:solidFill>
                  <a:schemeClr val="tx1"/>
                </a:solidFill>
                <a:latin typeface="Cambria" panose="02040503050406030204" pitchFamily="18" charset="0"/>
              </a:rPr>
              <a:t>Rimanere in pari il primo anno rende «</a:t>
            </a:r>
            <a:r>
              <a:rPr lang="it-IT" altLang="it-IT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la vita molto più facile</a:t>
            </a:r>
            <a:r>
              <a:rPr lang="it-IT" altLang="it-IT" dirty="0">
                <a:solidFill>
                  <a:schemeClr val="tx1"/>
                </a:solidFill>
                <a:latin typeface="Cambria" panose="02040503050406030204" pitchFamily="18" charset="0"/>
              </a:rPr>
              <a:t>» nei successivi due anni di corso</a:t>
            </a:r>
            <a:endParaRPr lang="it-IT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5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99" y="2444523"/>
            <a:ext cx="11180783" cy="1927721"/>
          </a:xfrm>
          <a:prstGeom prst="rect">
            <a:avLst/>
          </a:prstGeom>
        </p:spPr>
      </p:pic>
      <p:sp>
        <p:nvSpPr>
          <p:cNvPr id="5" name="Segnaposto testo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altLang="it-IT" dirty="0">
                <a:latin typeface="Cambria" panose="02040503050406030204" pitchFamily="18" charset="0"/>
              </a:rPr>
              <a:t>Il corso e le prospettive…</a:t>
            </a:r>
            <a:endParaRPr lang="it-IT" dirty="0"/>
          </a:p>
        </p:txBody>
      </p:sp>
      <p:sp>
        <p:nvSpPr>
          <p:cNvPr id="10" name="Fumetto 3 9"/>
          <p:cNvSpPr/>
          <p:nvPr/>
        </p:nvSpPr>
        <p:spPr>
          <a:xfrm>
            <a:off x="2567608" y="1450181"/>
            <a:ext cx="1935957" cy="928687"/>
          </a:xfrm>
          <a:prstGeom prst="wedgeEllipseCallou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Corso impegnativo</a:t>
            </a:r>
          </a:p>
        </p:txBody>
      </p:sp>
      <p:sp>
        <p:nvSpPr>
          <p:cNvPr id="13" name="Fumetto 3 12"/>
          <p:cNvSpPr/>
          <p:nvPr/>
        </p:nvSpPr>
        <p:spPr>
          <a:xfrm>
            <a:off x="3837336" y="4272983"/>
            <a:ext cx="1595438" cy="928687"/>
          </a:xfrm>
          <a:prstGeom prst="wedgeEllipseCallout">
            <a:avLst>
              <a:gd name="adj1" fmla="val 8"/>
              <a:gd name="adj2" fmla="val -85961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Andate all’estero!</a:t>
            </a:r>
            <a:endParaRPr lang="it-IT" dirty="0"/>
          </a:p>
        </p:txBody>
      </p:sp>
      <p:sp>
        <p:nvSpPr>
          <p:cNvPr id="14" name="Fumetto 3 13"/>
          <p:cNvSpPr/>
          <p:nvPr/>
        </p:nvSpPr>
        <p:spPr>
          <a:xfrm>
            <a:off x="6270496" y="1450181"/>
            <a:ext cx="1588770" cy="928687"/>
          </a:xfrm>
          <a:prstGeom prst="wedgeEllipseCallout">
            <a:avLst>
              <a:gd name="adj1" fmla="val -59419"/>
              <a:gd name="adj2" fmla="val 79423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Faticoso…ma piace!</a:t>
            </a:r>
            <a:endParaRPr lang="it-IT" dirty="0"/>
          </a:p>
        </p:txBody>
      </p:sp>
      <p:sp>
        <p:nvSpPr>
          <p:cNvPr id="16" name="Fumetto 3 15"/>
          <p:cNvSpPr/>
          <p:nvPr/>
        </p:nvSpPr>
        <p:spPr>
          <a:xfrm>
            <a:off x="10091924" y="4338637"/>
            <a:ext cx="1589247" cy="928687"/>
          </a:xfrm>
          <a:prstGeom prst="wedgeEllipseCallout">
            <a:avLst>
              <a:gd name="adj1" fmla="val 15224"/>
              <a:gd name="adj2" fmla="val -104423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Si trova lavoro? </a:t>
            </a:r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7093095" y="2481995"/>
            <a:ext cx="3168352" cy="185664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umetto 3 14"/>
          <p:cNvSpPr/>
          <p:nvPr/>
        </p:nvSpPr>
        <p:spPr>
          <a:xfrm>
            <a:off x="6744072" y="4338637"/>
            <a:ext cx="3179737" cy="1212197"/>
          </a:xfrm>
          <a:prstGeom prst="wedgeEllipseCallout">
            <a:avLst>
              <a:gd name="adj1" fmla="val 10180"/>
              <a:gd name="adj2" fmla="val -93048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Il 43% degli studenti va a lavorare, il 56% prosegue gli studi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51019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2264820121"/>
              </p:ext>
            </p:extLst>
          </p:nvPr>
        </p:nvGraphicFramePr>
        <p:xfrm>
          <a:off x="4727848" y="836712"/>
          <a:ext cx="6588732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ttangolo 1"/>
          <p:cNvSpPr/>
          <p:nvPr/>
        </p:nvSpPr>
        <p:spPr>
          <a:xfrm>
            <a:off x="6030996" y="5013176"/>
            <a:ext cx="3982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7"/>
              </a:rPr>
              <a:t>http://www.campuscesenatour.unibo.it/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479376" y="1971709"/>
            <a:ext cx="4032448" cy="2122495"/>
            <a:chOff x="479376" y="1556792"/>
            <a:chExt cx="4032448" cy="2122495"/>
          </a:xfrm>
        </p:grpSpPr>
        <p:sp>
          <p:nvSpPr>
            <p:cNvPr id="6" name="CasellaDiTesto 5"/>
            <p:cNvSpPr txBox="1"/>
            <p:nvPr/>
          </p:nvSpPr>
          <p:spPr>
            <a:xfrm>
              <a:off x="1487311" y="1556792"/>
              <a:ext cx="201657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600" b="1" dirty="0">
                  <a:solidFill>
                    <a:srgbClr val="BD2B0B"/>
                  </a:solidFill>
                  <a:latin typeface="+mj-lt"/>
                </a:rPr>
                <a:t>Open </a:t>
              </a:r>
              <a:r>
                <a:rPr lang="it-IT" sz="3600" b="1" dirty="0" err="1">
                  <a:solidFill>
                    <a:srgbClr val="BD2B0B"/>
                  </a:solidFill>
                  <a:latin typeface="+mj-lt"/>
                </a:rPr>
                <a:t>day</a:t>
              </a:r>
              <a:endParaRPr lang="it-IT" sz="3600" b="1" dirty="0">
                <a:solidFill>
                  <a:srgbClr val="BD2B0B"/>
                </a:solidFill>
                <a:latin typeface="+mj-lt"/>
              </a:endParaRPr>
            </a:p>
            <a:p>
              <a:endParaRPr lang="en-US" dirty="0"/>
            </a:p>
          </p:txBody>
        </p:sp>
        <p:sp>
          <p:nvSpPr>
            <p:cNvPr id="7" name="Rettangolo 6"/>
            <p:cNvSpPr/>
            <p:nvPr/>
          </p:nvSpPr>
          <p:spPr>
            <a:xfrm>
              <a:off x="479376" y="2386625"/>
              <a:ext cx="4032448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333333"/>
                  </a:solidFill>
                  <a:latin typeface="SourceSans"/>
                </a:rPr>
                <a:t>11 APRILE 2024 ore 15:00</a:t>
              </a:r>
            </a:p>
            <a:p>
              <a:endParaRPr lang="it-IT" dirty="0">
                <a:solidFill>
                  <a:srgbClr val="333333"/>
                </a:solidFill>
                <a:latin typeface="SourceSans"/>
              </a:endParaRPr>
            </a:p>
            <a:p>
              <a:pPr algn="ctr"/>
              <a:r>
                <a:rPr lang="it-IT" dirty="0">
                  <a:solidFill>
                    <a:srgbClr val="333333"/>
                  </a:solidFill>
                  <a:latin typeface="SourceSans"/>
                </a:rPr>
                <a:t>Aula Magna, Via dell'Università, 50 - Cesena (e su </a:t>
              </a:r>
              <a:r>
                <a:rPr lang="it-IT" dirty="0" err="1">
                  <a:solidFill>
                    <a:srgbClr val="333333"/>
                  </a:solidFill>
                  <a:latin typeface="SourceSans"/>
                </a:rPr>
                <a:t>Ms</a:t>
              </a:r>
              <a:r>
                <a:rPr lang="it-IT" dirty="0">
                  <a:solidFill>
                    <a:srgbClr val="333333"/>
                  </a:solidFill>
                  <a:latin typeface="SourceSans"/>
                </a:rPr>
                <a:t> Teams)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7229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 txBox="1">
            <a:spLocks/>
          </p:cNvSpPr>
          <p:nvPr/>
        </p:nvSpPr>
        <p:spPr>
          <a:xfrm>
            <a:off x="2787248" y="3925682"/>
            <a:ext cx="6480720" cy="43237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400" dirty="0"/>
              <a:t>www.isi.polocesena.unibo.it</a:t>
            </a:r>
          </a:p>
        </p:txBody>
      </p:sp>
      <p:sp>
        <p:nvSpPr>
          <p:cNvPr id="3" name="Segnaposto testo 2"/>
          <p:cNvSpPr txBox="1">
            <a:spLocks/>
          </p:cNvSpPr>
          <p:nvPr/>
        </p:nvSpPr>
        <p:spPr>
          <a:xfrm>
            <a:off x="2759630" y="4293097"/>
            <a:ext cx="6528725" cy="79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200" b="1" dirty="0">
                <a:latin typeface="+mj-lt"/>
              </a:rPr>
              <a:t>orientamento@isi.polocesena.unibo.it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3899756" y="4941168"/>
            <a:ext cx="4248472" cy="662652"/>
            <a:chOff x="3131911" y="4525348"/>
            <a:chExt cx="5394324" cy="841375"/>
          </a:xfrm>
        </p:grpSpPr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911" y="4525348"/>
              <a:ext cx="2232025" cy="8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8135" y="4574561"/>
              <a:ext cx="2578100" cy="72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Segnaposto testo 1"/>
          <p:cNvSpPr txBox="1">
            <a:spLocks/>
          </p:cNvSpPr>
          <p:nvPr/>
        </p:nvSpPr>
        <p:spPr>
          <a:xfrm>
            <a:off x="1415480" y="2514473"/>
            <a:ext cx="9217024" cy="136815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800" dirty="0">
                <a:solidFill>
                  <a:srgbClr val="BE2B0A"/>
                </a:solidFill>
              </a:rPr>
              <a:t>Ingegneria e Scienze Informatiche</a:t>
            </a:r>
          </a:p>
          <a:p>
            <a:pPr marL="0" indent="0" algn="ctr">
              <a:buNone/>
            </a:pPr>
            <a:r>
              <a:rPr lang="it-IT" sz="2400" dirty="0"/>
              <a:t>Dipartimento di Informatica – Scienza e Ingegneria (DISI)</a:t>
            </a:r>
          </a:p>
          <a:p>
            <a:pPr marL="0" indent="0" algn="ctr">
              <a:buNone/>
            </a:pPr>
            <a:r>
              <a:rPr lang="it-IT" sz="2000" dirty="0">
                <a:solidFill>
                  <a:srgbClr val="BE2B0A"/>
                </a:solidFill>
              </a:rPr>
              <a:t>Campus di Cesena</a:t>
            </a:r>
          </a:p>
        </p:txBody>
      </p:sp>
    </p:spTree>
    <p:extLst>
      <p:ext uri="{BB962C8B-B14F-4D97-AF65-F5344CB8AC3E}">
        <p14:creationId xmlns:p14="http://schemas.microsoft.com/office/powerpoint/2010/main" val="1588523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sz="3600" dirty="0"/>
              <a:t>Offerta didattica del DISI</a:t>
            </a:r>
          </a:p>
        </p:txBody>
      </p:sp>
      <p:sp>
        <p:nvSpPr>
          <p:cNvPr id="88" name="Segnaposto contenuto 2">
            <a:extLst>
              <a:ext uri="{FF2B5EF4-FFF2-40B4-BE49-F238E27FC236}">
                <a16:creationId xmlns:a16="http://schemas.microsoft.com/office/drawing/2014/main" id="{CBA4D077-273D-4F1F-9DA4-87C0E8251964}"/>
              </a:ext>
            </a:extLst>
          </p:cNvPr>
          <p:cNvSpPr txBox="1">
            <a:spLocks/>
          </p:cNvSpPr>
          <p:nvPr/>
        </p:nvSpPr>
        <p:spPr>
          <a:xfrm>
            <a:off x="1097280" y="1153540"/>
            <a:ext cx="5862816" cy="5155780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marR="0" lvl="0" indent="-62865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LT Informatica </a:t>
            </a:r>
          </a:p>
          <a:p>
            <a:pPr marL="628650" marR="0" lvl="0" indent="-62865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LT Informatica per il Management</a:t>
            </a:r>
          </a:p>
          <a:p>
            <a:pPr marL="628650" indent="-628650">
              <a:buClr>
                <a:srgbClr val="4A66AC"/>
              </a:buClr>
              <a:buFont typeface="Wingdings" panose="05000000000000000000" pitchFamily="2" charset="2"/>
              <a:buChar char="q"/>
              <a:defRPr/>
            </a:pPr>
            <a:r>
              <a:rPr lang="it-IT" b="1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LT Ingegneria Informatica (Bologna)</a:t>
            </a:r>
          </a:p>
          <a:p>
            <a:pPr marL="628650" marR="0" lvl="0" indent="-62865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LT Ingegneria e Scienze Informatiche (Cesena)</a:t>
            </a:r>
          </a:p>
          <a:p>
            <a:pPr marL="628650" marR="0" lvl="0" indent="-62865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LP Tecnologie dei Sistemi</a:t>
            </a:r>
            <a:r>
              <a:rPr kumimoji="0" lang="it-IT" sz="2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Informatici (Cesena)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28650" marR="0" lvl="0" indent="-62865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28650" marR="0" lvl="0" indent="-62865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28650" marR="0" lvl="0" indent="-62865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LM Informatica (Bologna) </a:t>
            </a:r>
          </a:p>
          <a:p>
            <a:pPr marL="628650" marR="0" lvl="0" indent="-62865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LM Ingegneria e Scienze Informatiche (Cesena)</a:t>
            </a:r>
          </a:p>
          <a:p>
            <a:pPr marL="628650" marR="0" lvl="0" indent="-62865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LM Digital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Transformation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Management (Cesena)</a:t>
            </a:r>
          </a:p>
          <a:p>
            <a:pPr marL="628650" marR="0" lvl="0" indent="-62865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LM Ingegneria Informatica (Bologna)</a:t>
            </a:r>
          </a:p>
          <a:p>
            <a:pPr marL="628650" marR="0" lvl="0" indent="-62865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LM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Artificial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Intelligence (Bologna)</a:t>
            </a:r>
          </a:p>
          <a:p>
            <a:pPr marL="628650" marR="0" lvl="0" indent="-62865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28650" marR="0" lvl="0" indent="-62865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Freccia in giù 88">
            <a:extLst>
              <a:ext uri="{FF2B5EF4-FFF2-40B4-BE49-F238E27FC236}">
                <a16:creationId xmlns:a16="http://schemas.microsoft.com/office/drawing/2014/main" id="{1DC29301-CC49-464B-82EE-059387C71301}"/>
              </a:ext>
            </a:extLst>
          </p:cNvPr>
          <p:cNvSpPr/>
          <p:nvPr/>
        </p:nvSpPr>
        <p:spPr>
          <a:xfrm>
            <a:off x="4129548" y="3267645"/>
            <a:ext cx="589936" cy="737419"/>
          </a:xfrm>
          <a:prstGeom prst="downArrow">
            <a:avLst/>
          </a:prstGeom>
          <a:solidFill>
            <a:srgbClr val="4A66AC"/>
          </a:solidFill>
          <a:ln w="15875" cap="flat" cmpd="sng" algn="ctr">
            <a:solidFill>
              <a:srgbClr val="4A66A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3" name="Gruppo 122">
            <a:extLst>
              <a:ext uri="{FF2B5EF4-FFF2-40B4-BE49-F238E27FC236}">
                <a16:creationId xmlns:a16="http://schemas.microsoft.com/office/drawing/2014/main" id="{C0E7CC5E-A28E-4A26-992A-DC8A73B7EFAD}"/>
              </a:ext>
            </a:extLst>
          </p:cNvPr>
          <p:cNvGrpSpPr/>
          <p:nvPr/>
        </p:nvGrpSpPr>
        <p:grpSpPr>
          <a:xfrm>
            <a:off x="9658564" y="2922602"/>
            <a:ext cx="2342092" cy="587170"/>
            <a:chOff x="9687743" y="1981749"/>
            <a:chExt cx="2342092" cy="587170"/>
          </a:xfrm>
        </p:grpSpPr>
        <p:grpSp>
          <p:nvGrpSpPr>
            <p:cNvPr id="124" name="Group 146">
              <a:extLst>
                <a:ext uri="{FF2B5EF4-FFF2-40B4-BE49-F238E27FC236}">
                  <a16:creationId xmlns:a16="http://schemas.microsoft.com/office/drawing/2014/main" id="{9E884DE1-1379-4A88-8786-B04CE0C7AC1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0565204" y="1104288"/>
              <a:ext cx="587170" cy="2342092"/>
              <a:chOff x="4795" y="9536"/>
              <a:chExt cx="357" cy="1332"/>
            </a:xfrm>
          </p:grpSpPr>
          <p:sp>
            <p:nvSpPr>
              <p:cNvPr id="126" name="Freeform 147">
                <a:extLst>
                  <a:ext uri="{FF2B5EF4-FFF2-40B4-BE49-F238E27FC236}">
                    <a16:creationId xmlns:a16="http://schemas.microsoft.com/office/drawing/2014/main" id="{567E5993-A260-49E3-976D-D73F95EAEF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5" y="9536"/>
                <a:ext cx="357" cy="1332"/>
              </a:xfrm>
              <a:custGeom>
                <a:avLst/>
                <a:gdLst>
                  <a:gd name="T0" fmla="+- 0 5152 4795"/>
                  <a:gd name="T1" fmla="*/ T0 w 357"/>
                  <a:gd name="T2" fmla="+- 0 10769 9549"/>
                  <a:gd name="T3" fmla="*/ 10769 h 1220"/>
                  <a:gd name="T4" fmla="+- 0 4795 4795"/>
                  <a:gd name="T5" fmla="*/ T4 w 357"/>
                  <a:gd name="T6" fmla="+- 0 10769 9549"/>
                  <a:gd name="T7" fmla="*/ 10769 h 1220"/>
                  <a:gd name="T8" fmla="+- 0 4795 4795"/>
                  <a:gd name="T9" fmla="*/ T8 w 357"/>
                  <a:gd name="T10" fmla="+- 0 9549 9549"/>
                  <a:gd name="T11" fmla="*/ 9549 h 1220"/>
                  <a:gd name="T12" fmla="+- 0 5152 4795"/>
                  <a:gd name="T13" fmla="*/ T12 w 357"/>
                  <a:gd name="T14" fmla="+- 0 9549 9549"/>
                  <a:gd name="T15" fmla="*/ 9549 h 1220"/>
                  <a:gd name="T16" fmla="+- 0 5152 4795"/>
                  <a:gd name="T17" fmla="*/ T16 w 357"/>
                  <a:gd name="T18" fmla="+- 0 10769 9549"/>
                  <a:gd name="T19" fmla="*/ 10769 h 12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57" h="1220">
                    <a:moveTo>
                      <a:pt x="357" y="1220"/>
                    </a:moveTo>
                    <a:lnTo>
                      <a:pt x="0" y="1220"/>
                    </a:lnTo>
                    <a:lnTo>
                      <a:pt x="0" y="0"/>
                    </a:lnTo>
                    <a:lnTo>
                      <a:pt x="357" y="0"/>
                    </a:lnTo>
                    <a:lnTo>
                      <a:pt x="357" y="1220"/>
                    </a:lnTo>
                  </a:path>
                </a:pathLst>
              </a:custGeom>
              <a:solidFill>
                <a:srgbClr val="7B68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25" name="Text Box 98">
              <a:extLst>
                <a:ext uri="{FF2B5EF4-FFF2-40B4-BE49-F238E27FC236}">
                  <a16:creationId xmlns:a16="http://schemas.microsoft.com/office/drawing/2014/main" id="{F031839D-7365-485D-8984-3AB6696D63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10613237" y="1294086"/>
              <a:ext cx="491105" cy="1962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2700" marR="0" lvl="0" indent="0" algn="ctr" defTabSz="457200" eaLnBrk="1" fontAlgn="auto" latinLnBrk="0" hangingPunct="1">
                <a:lnSpc>
                  <a:spcPct val="115000"/>
                </a:lnSpc>
                <a:spcBef>
                  <a:spcPts val="3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kumimoji="0" lang="en-US" sz="16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ONOMIA </a:t>
              </a:r>
              <a:r>
                <a:rPr kumimoji="0" lang="en-US" sz="1600" b="1" i="0" u="none" strike="noStrike" kern="0" cap="none" spc="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kumimoji="0" lang="en-US" sz="1600" b="1" i="0" u="none" strike="noStrike" kern="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DIRI</a:t>
              </a:r>
              <a:r>
                <a:rPr kumimoji="0" lang="en-US" sz="1600" b="1" i="0" u="none" strike="noStrike" kern="0" cap="none" spc="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kumimoji="0" lang="en-US" sz="1600" b="1" i="0" u="none" strike="noStrike" kern="0" cap="none" spc="-1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7" name="Gruppo 126">
            <a:extLst>
              <a:ext uri="{FF2B5EF4-FFF2-40B4-BE49-F238E27FC236}">
                <a16:creationId xmlns:a16="http://schemas.microsoft.com/office/drawing/2014/main" id="{713F5A91-8244-4DA7-8B38-E4D011340307}"/>
              </a:ext>
            </a:extLst>
          </p:cNvPr>
          <p:cNvGrpSpPr/>
          <p:nvPr/>
        </p:nvGrpSpPr>
        <p:grpSpPr>
          <a:xfrm>
            <a:off x="9658934" y="1603492"/>
            <a:ext cx="2341722" cy="587170"/>
            <a:chOff x="9687743" y="684049"/>
            <a:chExt cx="2341722" cy="587170"/>
          </a:xfrm>
        </p:grpSpPr>
        <p:grpSp>
          <p:nvGrpSpPr>
            <p:cNvPr id="128" name="Group 148">
              <a:extLst>
                <a:ext uri="{FF2B5EF4-FFF2-40B4-BE49-F238E27FC236}">
                  <a16:creationId xmlns:a16="http://schemas.microsoft.com/office/drawing/2014/main" id="{3A28E1ED-F613-4A33-8586-74763190CD1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0565019" y="-193227"/>
              <a:ext cx="587170" cy="2341722"/>
              <a:chOff x="4321" y="8222"/>
              <a:chExt cx="357" cy="1220"/>
            </a:xfrm>
            <a:solidFill>
              <a:srgbClr val="92D050"/>
            </a:solidFill>
          </p:grpSpPr>
          <p:sp>
            <p:nvSpPr>
              <p:cNvPr id="130" name="Freeform 149">
                <a:extLst>
                  <a:ext uri="{FF2B5EF4-FFF2-40B4-BE49-F238E27FC236}">
                    <a16:creationId xmlns:a16="http://schemas.microsoft.com/office/drawing/2014/main" id="{65513E69-D4D4-4612-BC41-9264F0EB90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1" y="8222"/>
                <a:ext cx="357" cy="1220"/>
              </a:xfrm>
              <a:custGeom>
                <a:avLst/>
                <a:gdLst>
                  <a:gd name="T0" fmla="+- 0 4678 4321"/>
                  <a:gd name="T1" fmla="*/ T0 w 357"/>
                  <a:gd name="T2" fmla="+- 0 9443 8222"/>
                  <a:gd name="T3" fmla="*/ 9443 h 1220"/>
                  <a:gd name="T4" fmla="+- 0 4321 4321"/>
                  <a:gd name="T5" fmla="*/ T4 w 357"/>
                  <a:gd name="T6" fmla="+- 0 9443 8222"/>
                  <a:gd name="T7" fmla="*/ 9443 h 1220"/>
                  <a:gd name="T8" fmla="+- 0 4321 4321"/>
                  <a:gd name="T9" fmla="*/ T8 w 357"/>
                  <a:gd name="T10" fmla="+- 0 8222 8222"/>
                  <a:gd name="T11" fmla="*/ 8222 h 1220"/>
                  <a:gd name="T12" fmla="+- 0 4678 4321"/>
                  <a:gd name="T13" fmla="*/ T12 w 357"/>
                  <a:gd name="T14" fmla="+- 0 8222 8222"/>
                  <a:gd name="T15" fmla="*/ 8222 h 1220"/>
                  <a:gd name="T16" fmla="+- 0 4678 4321"/>
                  <a:gd name="T17" fmla="*/ T16 w 357"/>
                  <a:gd name="T18" fmla="+- 0 9443 8222"/>
                  <a:gd name="T19" fmla="*/ 9443 h 12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57" h="1220">
                    <a:moveTo>
                      <a:pt x="357" y="1221"/>
                    </a:moveTo>
                    <a:lnTo>
                      <a:pt x="0" y="1221"/>
                    </a:lnTo>
                    <a:lnTo>
                      <a:pt x="0" y="0"/>
                    </a:lnTo>
                    <a:lnTo>
                      <a:pt x="357" y="0"/>
                    </a:lnTo>
                    <a:lnTo>
                      <a:pt x="357" y="1221"/>
                    </a:lnTo>
                  </a:path>
                </a:pathLst>
              </a:custGeom>
              <a:solidFill>
                <a:srgbClr val="BF5655"/>
              </a:solidFill>
              <a:ln w="9525">
                <a:noFill/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29" name="Text Box 99">
              <a:extLst>
                <a:ext uri="{FF2B5EF4-FFF2-40B4-BE49-F238E27FC236}">
                  <a16:creationId xmlns:a16="http://schemas.microsoft.com/office/drawing/2014/main" id="{375BFACA-F231-4F85-9FC8-6A305BDDE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10581769" y="60404"/>
              <a:ext cx="553673" cy="1834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2700" marR="0" lvl="0" indent="0" algn="ctr" defTabSz="457200" eaLnBrk="1" fontAlgn="auto" latinLnBrk="0" hangingPunct="1">
                <a:lnSpc>
                  <a:spcPct val="115000"/>
                </a:lnSpc>
                <a:spcBef>
                  <a:spcPts val="3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-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kumimoji="0" lang="en-US" sz="1600" b="1" i="0" u="none" strike="noStrike" kern="0" cap="none" spc="-4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TE</a:t>
              </a:r>
              <a:r>
                <a:rPr kumimoji="0" lang="en-US" sz="1600" b="1" i="0" u="none" strike="noStrike" kern="0" cap="none" spc="-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kumimoji="0" lang="en-US" sz="1600" b="1" i="0" u="none" strike="noStrike" kern="0" cap="none" spc="-4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TICA</a:t>
              </a:r>
              <a:r>
                <a:rPr kumimoji="0" lang="en-US" sz="1600" b="1" i="0" u="none" strike="noStrike" kern="0" cap="none" spc="10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kumimoji="0" lang="en-US" sz="1600" b="1" i="0" u="none" strike="noStrike" kern="0" cap="none" spc="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FISICA</a:t>
              </a:r>
              <a:endPara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Gruppo 130">
            <a:extLst>
              <a:ext uri="{FF2B5EF4-FFF2-40B4-BE49-F238E27FC236}">
                <a16:creationId xmlns:a16="http://schemas.microsoft.com/office/drawing/2014/main" id="{C68AB053-1AE7-415A-A08E-97DEE25E44AA}"/>
              </a:ext>
            </a:extLst>
          </p:cNvPr>
          <p:cNvGrpSpPr/>
          <p:nvPr/>
        </p:nvGrpSpPr>
        <p:grpSpPr>
          <a:xfrm>
            <a:off x="9658736" y="975175"/>
            <a:ext cx="2341920" cy="587170"/>
            <a:chOff x="5982000" y="192563"/>
            <a:chExt cx="2341920" cy="587170"/>
          </a:xfrm>
        </p:grpSpPr>
        <p:grpSp>
          <p:nvGrpSpPr>
            <p:cNvPr id="132" name="Group 150">
              <a:extLst>
                <a:ext uri="{FF2B5EF4-FFF2-40B4-BE49-F238E27FC236}">
                  <a16:creationId xmlns:a16="http://schemas.microsoft.com/office/drawing/2014/main" id="{FC45BEF3-51F7-4840-9ED5-D8345DCE695C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6859375" y="-684812"/>
              <a:ext cx="587170" cy="2341920"/>
              <a:chOff x="4321" y="9549"/>
              <a:chExt cx="357" cy="1351"/>
            </a:xfrm>
            <a:solidFill>
              <a:srgbClr val="ACCBF9">
                <a:lumMod val="90000"/>
              </a:srgbClr>
            </a:solidFill>
          </p:grpSpPr>
          <p:sp>
            <p:nvSpPr>
              <p:cNvPr id="134" name="Freeform 151">
                <a:extLst>
                  <a:ext uri="{FF2B5EF4-FFF2-40B4-BE49-F238E27FC236}">
                    <a16:creationId xmlns:a16="http://schemas.microsoft.com/office/drawing/2014/main" id="{2A377146-49E4-4DAA-BB57-10C0C9D933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1" y="9549"/>
                <a:ext cx="357" cy="1351"/>
              </a:xfrm>
              <a:custGeom>
                <a:avLst/>
                <a:gdLst>
                  <a:gd name="T0" fmla="+- 0 4678 4321"/>
                  <a:gd name="T1" fmla="*/ T0 w 357"/>
                  <a:gd name="T2" fmla="+- 0 10769 9549"/>
                  <a:gd name="T3" fmla="*/ 10769 h 1220"/>
                  <a:gd name="T4" fmla="+- 0 4321 4321"/>
                  <a:gd name="T5" fmla="*/ T4 w 357"/>
                  <a:gd name="T6" fmla="+- 0 10769 9549"/>
                  <a:gd name="T7" fmla="*/ 10769 h 1220"/>
                  <a:gd name="T8" fmla="+- 0 4321 4321"/>
                  <a:gd name="T9" fmla="*/ T8 w 357"/>
                  <a:gd name="T10" fmla="+- 0 9549 9549"/>
                  <a:gd name="T11" fmla="*/ 9549 h 1220"/>
                  <a:gd name="T12" fmla="+- 0 4678 4321"/>
                  <a:gd name="T13" fmla="*/ T12 w 357"/>
                  <a:gd name="T14" fmla="+- 0 9549 9549"/>
                  <a:gd name="T15" fmla="*/ 9549 h 1220"/>
                  <a:gd name="T16" fmla="+- 0 4678 4321"/>
                  <a:gd name="T17" fmla="*/ T16 w 357"/>
                  <a:gd name="T18" fmla="+- 0 10769 9549"/>
                  <a:gd name="T19" fmla="*/ 10769 h 12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57" h="1220">
                    <a:moveTo>
                      <a:pt x="357" y="1220"/>
                    </a:moveTo>
                    <a:lnTo>
                      <a:pt x="0" y="1220"/>
                    </a:lnTo>
                    <a:lnTo>
                      <a:pt x="0" y="0"/>
                    </a:lnTo>
                    <a:lnTo>
                      <a:pt x="357" y="0"/>
                    </a:lnTo>
                    <a:lnTo>
                      <a:pt x="357" y="1220"/>
                    </a:lnTo>
                  </a:path>
                </a:pathLst>
              </a:custGeom>
              <a:solidFill>
                <a:srgbClr val="4C82BC"/>
              </a:solidFill>
              <a:ln w="9525">
                <a:noFill/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3" name="Text Box 100">
              <a:extLst>
                <a:ext uri="{FF2B5EF4-FFF2-40B4-BE49-F238E27FC236}">
                  <a16:creationId xmlns:a16="http://schemas.microsoft.com/office/drawing/2014/main" id="{9DAE0A9D-7AD3-425A-B117-077A382974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7039361" y="-298041"/>
              <a:ext cx="227199" cy="1568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2700" marR="0" lvl="0" indent="0" algn="ctr" defTabSz="457200" eaLnBrk="1" fontAlgn="auto" latinLnBrk="0" hangingPunct="1">
                <a:lnSpc>
                  <a:spcPct val="115000"/>
                </a:lnSpc>
                <a:spcBef>
                  <a:spcPts val="3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INFOR</a:t>
              </a:r>
              <a:r>
                <a:rPr kumimoji="0" lang="en-US" sz="1600" b="1" i="0" u="none" strike="noStrike" kern="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kumimoji="0" lang="en-US" sz="1600" b="1" i="0" u="none" strike="noStrike" kern="0" cap="none" spc="-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TICA</a:t>
              </a:r>
              <a:endPara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5" name="Gruppo 134">
            <a:extLst>
              <a:ext uri="{FF2B5EF4-FFF2-40B4-BE49-F238E27FC236}">
                <a16:creationId xmlns:a16="http://schemas.microsoft.com/office/drawing/2014/main" id="{D0546A79-6363-41F3-A483-D3859650E981}"/>
              </a:ext>
            </a:extLst>
          </p:cNvPr>
          <p:cNvGrpSpPr/>
          <p:nvPr/>
        </p:nvGrpSpPr>
        <p:grpSpPr>
          <a:xfrm>
            <a:off x="9658736" y="2231809"/>
            <a:ext cx="2341920" cy="649646"/>
            <a:chOff x="9687742" y="1301659"/>
            <a:chExt cx="2341920" cy="649646"/>
          </a:xfrm>
        </p:grpSpPr>
        <p:grpSp>
          <p:nvGrpSpPr>
            <p:cNvPr id="136" name="Group 144">
              <a:extLst>
                <a:ext uri="{FF2B5EF4-FFF2-40B4-BE49-F238E27FC236}">
                  <a16:creationId xmlns:a16="http://schemas.microsoft.com/office/drawing/2014/main" id="{902918EA-8A3D-44D4-B316-31D8EC411CE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0533879" y="455522"/>
              <a:ext cx="649646" cy="2341920"/>
              <a:chOff x="4795" y="8222"/>
              <a:chExt cx="357" cy="1351"/>
            </a:xfrm>
            <a:solidFill>
              <a:srgbClr val="FF6600"/>
            </a:solidFill>
          </p:grpSpPr>
          <p:sp>
            <p:nvSpPr>
              <p:cNvPr id="138" name="Freeform 145">
                <a:extLst>
                  <a:ext uri="{FF2B5EF4-FFF2-40B4-BE49-F238E27FC236}">
                    <a16:creationId xmlns:a16="http://schemas.microsoft.com/office/drawing/2014/main" id="{48BEA088-90ED-4B4E-937A-503BCD1D8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5" y="8222"/>
                <a:ext cx="357" cy="1351"/>
              </a:xfrm>
              <a:custGeom>
                <a:avLst/>
                <a:gdLst>
                  <a:gd name="T0" fmla="+- 0 5152 4795"/>
                  <a:gd name="T1" fmla="*/ T0 w 357"/>
                  <a:gd name="T2" fmla="+- 0 9443 8222"/>
                  <a:gd name="T3" fmla="*/ 9443 h 1220"/>
                  <a:gd name="T4" fmla="+- 0 4795 4795"/>
                  <a:gd name="T5" fmla="*/ T4 w 357"/>
                  <a:gd name="T6" fmla="+- 0 9443 8222"/>
                  <a:gd name="T7" fmla="*/ 9443 h 1220"/>
                  <a:gd name="T8" fmla="+- 0 4795 4795"/>
                  <a:gd name="T9" fmla="*/ T8 w 357"/>
                  <a:gd name="T10" fmla="+- 0 8222 8222"/>
                  <a:gd name="T11" fmla="*/ 8222 h 1220"/>
                  <a:gd name="T12" fmla="+- 0 5152 4795"/>
                  <a:gd name="T13" fmla="*/ T12 w 357"/>
                  <a:gd name="T14" fmla="+- 0 8222 8222"/>
                  <a:gd name="T15" fmla="*/ 8222 h 1220"/>
                  <a:gd name="T16" fmla="+- 0 5152 4795"/>
                  <a:gd name="T17" fmla="*/ T16 w 357"/>
                  <a:gd name="T18" fmla="+- 0 9443 8222"/>
                  <a:gd name="T19" fmla="*/ 9443 h 12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57" h="1220">
                    <a:moveTo>
                      <a:pt x="357" y="1221"/>
                    </a:moveTo>
                    <a:lnTo>
                      <a:pt x="0" y="1221"/>
                    </a:lnTo>
                    <a:lnTo>
                      <a:pt x="0" y="0"/>
                    </a:lnTo>
                    <a:lnTo>
                      <a:pt x="357" y="0"/>
                    </a:lnTo>
                    <a:lnTo>
                      <a:pt x="357" y="1221"/>
                    </a:lnTo>
                  </a:path>
                </a:pathLst>
              </a:custGeom>
              <a:solidFill>
                <a:srgbClr val="93BD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7" name="Text Box 97">
              <a:extLst>
                <a:ext uri="{FF2B5EF4-FFF2-40B4-BE49-F238E27FC236}">
                  <a16:creationId xmlns:a16="http://schemas.microsoft.com/office/drawing/2014/main" id="{81F3C46E-CCA5-40DE-989B-85434AB8A6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10549798" y="638593"/>
              <a:ext cx="617809" cy="197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2700" marR="0" lvl="0" indent="0" algn="ctr" defTabSz="457200" eaLnBrk="1" fontAlgn="auto" latinLnBrk="0" hangingPunct="1">
                <a:lnSpc>
                  <a:spcPct val="115000"/>
                </a:lnSpc>
                <a:spcBef>
                  <a:spcPts val="3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kumimoji="0" lang="en-US" sz="1600" b="1" i="0" u="none" strike="noStrike" kern="0" cap="none" spc="-4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r>
                <a:rPr kumimoji="0" lang="en-US" sz="1600" b="1" i="0" u="none" strike="noStrike" kern="0" cap="none" spc="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INGEGNERIA</a:t>
              </a:r>
              <a:endPara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9" name="Gruppo 138">
            <a:extLst>
              <a:ext uri="{FF2B5EF4-FFF2-40B4-BE49-F238E27FC236}">
                <a16:creationId xmlns:a16="http://schemas.microsoft.com/office/drawing/2014/main" id="{285AF812-EF38-48D4-AFD0-F8E97E2B69B7}"/>
              </a:ext>
            </a:extLst>
          </p:cNvPr>
          <p:cNvGrpSpPr/>
          <p:nvPr/>
        </p:nvGrpSpPr>
        <p:grpSpPr>
          <a:xfrm>
            <a:off x="9658564" y="3558087"/>
            <a:ext cx="2342092" cy="587170"/>
            <a:chOff x="9658564" y="3777934"/>
            <a:chExt cx="2342092" cy="587170"/>
          </a:xfrm>
          <a:solidFill>
            <a:srgbClr val="FF6600"/>
          </a:solidFill>
        </p:grpSpPr>
        <p:grpSp>
          <p:nvGrpSpPr>
            <p:cNvPr id="140" name="Group 146">
              <a:extLst>
                <a:ext uri="{FF2B5EF4-FFF2-40B4-BE49-F238E27FC236}">
                  <a16:creationId xmlns:a16="http://schemas.microsoft.com/office/drawing/2014/main" id="{C9EDA542-47A9-4C69-97B6-38EA012779B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0536025" y="2900473"/>
              <a:ext cx="587170" cy="2342092"/>
              <a:chOff x="4795" y="9536"/>
              <a:chExt cx="357" cy="1332"/>
            </a:xfrm>
            <a:grpFill/>
          </p:grpSpPr>
          <p:sp>
            <p:nvSpPr>
              <p:cNvPr id="142" name="Freeform 147">
                <a:extLst>
                  <a:ext uri="{FF2B5EF4-FFF2-40B4-BE49-F238E27FC236}">
                    <a16:creationId xmlns:a16="http://schemas.microsoft.com/office/drawing/2014/main" id="{2734CA85-425A-420A-A8E6-CE7C64A9D6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5" y="9536"/>
                <a:ext cx="357" cy="1332"/>
              </a:xfrm>
              <a:custGeom>
                <a:avLst/>
                <a:gdLst>
                  <a:gd name="T0" fmla="+- 0 5152 4795"/>
                  <a:gd name="T1" fmla="*/ T0 w 357"/>
                  <a:gd name="T2" fmla="+- 0 10769 9549"/>
                  <a:gd name="T3" fmla="*/ 10769 h 1220"/>
                  <a:gd name="T4" fmla="+- 0 4795 4795"/>
                  <a:gd name="T5" fmla="*/ T4 w 357"/>
                  <a:gd name="T6" fmla="+- 0 10769 9549"/>
                  <a:gd name="T7" fmla="*/ 10769 h 1220"/>
                  <a:gd name="T8" fmla="+- 0 4795 4795"/>
                  <a:gd name="T9" fmla="*/ T8 w 357"/>
                  <a:gd name="T10" fmla="+- 0 9549 9549"/>
                  <a:gd name="T11" fmla="*/ 9549 h 1220"/>
                  <a:gd name="T12" fmla="+- 0 5152 4795"/>
                  <a:gd name="T13" fmla="*/ T12 w 357"/>
                  <a:gd name="T14" fmla="+- 0 9549 9549"/>
                  <a:gd name="T15" fmla="*/ 9549 h 1220"/>
                  <a:gd name="T16" fmla="+- 0 5152 4795"/>
                  <a:gd name="T17" fmla="*/ T16 w 357"/>
                  <a:gd name="T18" fmla="+- 0 10769 9549"/>
                  <a:gd name="T19" fmla="*/ 10769 h 12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57" h="1220">
                    <a:moveTo>
                      <a:pt x="357" y="1220"/>
                    </a:moveTo>
                    <a:lnTo>
                      <a:pt x="0" y="1220"/>
                    </a:lnTo>
                    <a:lnTo>
                      <a:pt x="0" y="0"/>
                    </a:lnTo>
                    <a:lnTo>
                      <a:pt x="357" y="0"/>
                    </a:lnTo>
                    <a:lnTo>
                      <a:pt x="357" y="122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41" name="Text Box 98">
              <a:extLst>
                <a:ext uri="{FF2B5EF4-FFF2-40B4-BE49-F238E27FC236}">
                  <a16:creationId xmlns:a16="http://schemas.microsoft.com/office/drawing/2014/main" id="{EBB54C39-1075-45EE-80D8-00FC3B27EB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10584058" y="3090271"/>
              <a:ext cx="491105" cy="196249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2700" marR="0" lvl="0" indent="0" algn="ctr" defTabSz="457200" eaLnBrk="1" fontAlgn="auto" latinLnBrk="0" hangingPunct="1">
                <a:lnSpc>
                  <a:spcPct val="115000"/>
                </a:lnSpc>
                <a:spcBef>
                  <a:spcPts val="3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TIROCINI </a:t>
              </a:r>
            </a:p>
            <a:p>
              <a:pPr marL="12700" marR="0" lvl="0" indent="0" algn="ctr" defTabSz="457200" eaLnBrk="1" fontAlgn="auto" latinLnBrk="0" hangingPunct="1">
                <a:lnSpc>
                  <a:spcPct val="115000"/>
                </a:lnSpc>
                <a:spcBef>
                  <a:spcPts val="3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 AZIENDA</a:t>
              </a:r>
              <a:endPara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3" name="Gruppo 142">
            <a:extLst>
              <a:ext uri="{FF2B5EF4-FFF2-40B4-BE49-F238E27FC236}">
                <a16:creationId xmlns:a16="http://schemas.microsoft.com/office/drawing/2014/main" id="{5610F6AF-16C2-482A-8461-93BD885BFC90}"/>
              </a:ext>
            </a:extLst>
          </p:cNvPr>
          <p:cNvGrpSpPr/>
          <p:nvPr/>
        </p:nvGrpSpPr>
        <p:grpSpPr>
          <a:xfrm>
            <a:off x="6395224" y="2718587"/>
            <a:ext cx="2698586" cy="355539"/>
            <a:chOff x="6672064" y="2785429"/>
            <a:chExt cx="2698586" cy="355539"/>
          </a:xfrm>
        </p:grpSpPr>
        <p:grpSp>
          <p:nvGrpSpPr>
            <p:cNvPr id="144" name="Group 173">
              <a:extLst>
                <a:ext uri="{FF2B5EF4-FFF2-40B4-BE49-F238E27FC236}">
                  <a16:creationId xmlns:a16="http://schemas.microsoft.com/office/drawing/2014/main" id="{AFF17878-A572-4099-9712-089BA85699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72064" y="2785429"/>
              <a:ext cx="1872208" cy="350460"/>
              <a:chOff x="921" y="10880"/>
              <a:chExt cx="1642" cy="414"/>
            </a:xfrm>
          </p:grpSpPr>
          <p:sp>
            <p:nvSpPr>
              <p:cNvPr id="151" name="Freeform 174">
                <a:extLst>
                  <a:ext uri="{FF2B5EF4-FFF2-40B4-BE49-F238E27FC236}">
                    <a16:creationId xmlns:a16="http://schemas.microsoft.com/office/drawing/2014/main" id="{E7B31F07-C4A4-45D2-96EF-E794E45EFB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1" y="10880"/>
                <a:ext cx="1642" cy="414"/>
              </a:xfrm>
              <a:custGeom>
                <a:avLst/>
                <a:gdLst>
                  <a:gd name="T0" fmla="+- 0 2563 921"/>
                  <a:gd name="T1" fmla="*/ T0 w 1642"/>
                  <a:gd name="T2" fmla="+- 0 11294 10880"/>
                  <a:gd name="T3" fmla="*/ 11294 h 414"/>
                  <a:gd name="T4" fmla="+- 0 921 921"/>
                  <a:gd name="T5" fmla="*/ T4 w 1642"/>
                  <a:gd name="T6" fmla="+- 0 11294 10880"/>
                  <a:gd name="T7" fmla="*/ 11294 h 414"/>
                  <a:gd name="T8" fmla="+- 0 921 921"/>
                  <a:gd name="T9" fmla="*/ T8 w 1642"/>
                  <a:gd name="T10" fmla="+- 0 10880 10880"/>
                  <a:gd name="T11" fmla="*/ 10880 h 414"/>
                  <a:gd name="T12" fmla="+- 0 2563 921"/>
                  <a:gd name="T13" fmla="*/ T12 w 1642"/>
                  <a:gd name="T14" fmla="+- 0 10880 10880"/>
                  <a:gd name="T15" fmla="*/ 10880 h 414"/>
                  <a:gd name="T16" fmla="+- 0 2563 921"/>
                  <a:gd name="T17" fmla="*/ T16 w 1642"/>
                  <a:gd name="T18" fmla="+- 0 11294 10880"/>
                  <a:gd name="T19" fmla="*/ 11294 h 4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642" h="414">
                    <a:moveTo>
                      <a:pt x="1642" y="414"/>
                    </a:moveTo>
                    <a:lnTo>
                      <a:pt x="0" y="414"/>
                    </a:lnTo>
                    <a:lnTo>
                      <a:pt x="0" y="0"/>
                    </a:lnTo>
                    <a:lnTo>
                      <a:pt x="1642" y="0"/>
                    </a:lnTo>
                    <a:lnTo>
                      <a:pt x="1642" y="414"/>
                    </a:lnTo>
                  </a:path>
                </a:pathLst>
              </a:custGeom>
              <a:solidFill>
                <a:srgbClr val="4C82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it-IT"/>
              </a:p>
            </p:txBody>
          </p:sp>
        </p:grpSp>
        <p:grpSp>
          <p:nvGrpSpPr>
            <p:cNvPr id="145" name="Group 171">
              <a:extLst>
                <a:ext uri="{FF2B5EF4-FFF2-40B4-BE49-F238E27FC236}">
                  <a16:creationId xmlns:a16="http://schemas.microsoft.com/office/drawing/2014/main" id="{03787E69-7AEB-4159-8E54-B3E613F1F5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54626" y="2785429"/>
              <a:ext cx="216024" cy="350460"/>
              <a:chOff x="2563" y="10880"/>
              <a:chExt cx="771" cy="414"/>
            </a:xfrm>
          </p:grpSpPr>
          <p:sp>
            <p:nvSpPr>
              <p:cNvPr id="150" name="Freeform 172">
                <a:extLst>
                  <a:ext uri="{FF2B5EF4-FFF2-40B4-BE49-F238E27FC236}">
                    <a16:creationId xmlns:a16="http://schemas.microsoft.com/office/drawing/2014/main" id="{FAE21226-C327-4CAE-9BEC-92194DCF64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3" y="10880"/>
                <a:ext cx="771" cy="414"/>
              </a:xfrm>
              <a:custGeom>
                <a:avLst/>
                <a:gdLst>
                  <a:gd name="T0" fmla="+- 0 3334 2563"/>
                  <a:gd name="T1" fmla="*/ T0 w 771"/>
                  <a:gd name="T2" fmla="+- 0 11294 10880"/>
                  <a:gd name="T3" fmla="*/ 11294 h 414"/>
                  <a:gd name="T4" fmla="+- 0 2563 2563"/>
                  <a:gd name="T5" fmla="*/ T4 w 771"/>
                  <a:gd name="T6" fmla="+- 0 11294 10880"/>
                  <a:gd name="T7" fmla="*/ 11294 h 414"/>
                  <a:gd name="T8" fmla="+- 0 2563 2563"/>
                  <a:gd name="T9" fmla="*/ T8 w 771"/>
                  <a:gd name="T10" fmla="+- 0 10880 10880"/>
                  <a:gd name="T11" fmla="*/ 10880 h 414"/>
                  <a:gd name="T12" fmla="+- 0 3334 2563"/>
                  <a:gd name="T13" fmla="*/ T12 w 771"/>
                  <a:gd name="T14" fmla="+- 0 10880 10880"/>
                  <a:gd name="T15" fmla="*/ 10880 h 414"/>
                  <a:gd name="T16" fmla="+- 0 3334 2563"/>
                  <a:gd name="T17" fmla="*/ T16 w 771"/>
                  <a:gd name="T18" fmla="+- 0 11294 10880"/>
                  <a:gd name="T19" fmla="*/ 11294 h 4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771" h="414">
                    <a:moveTo>
                      <a:pt x="771" y="414"/>
                    </a:moveTo>
                    <a:lnTo>
                      <a:pt x="0" y="414"/>
                    </a:lnTo>
                    <a:lnTo>
                      <a:pt x="0" y="0"/>
                    </a:lnTo>
                    <a:lnTo>
                      <a:pt x="771" y="0"/>
                    </a:lnTo>
                    <a:lnTo>
                      <a:pt x="771" y="414"/>
                    </a:lnTo>
                  </a:path>
                </a:pathLst>
              </a:custGeom>
              <a:solidFill>
                <a:srgbClr val="BF56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it-IT"/>
              </a:p>
            </p:txBody>
          </p:sp>
        </p:grpSp>
        <p:grpSp>
          <p:nvGrpSpPr>
            <p:cNvPr id="146" name="Group 167">
              <a:extLst>
                <a:ext uri="{FF2B5EF4-FFF2-40B4-BE49-F238E27FC236}">
                  <a16:creationId xmlns:a16="http://schemas.microsoft.com/office/drawing/2014/main" id="{603660E6-FB7A-4A74-8AB2-F9D54A00B5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44272" y="2785429"/>
              <a:ext cx="618778" cy="350460"/>
              <a:chOff x="3334" y="10880"/>
              <a:chExt cx="671" cy="414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149" name="Freeform 168">
                <a:extLst>
                  <a:ext uri="{FF2B5EF4-FFF2-40B4-BE49-F238E27FC236}">
                    <a16:creationId xmlns:a16="http://schemas.microsoft.com/office/drawing/2014/main" id="{2073E937-82A0-4E00-BBEB-585EC58B90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4" y="10880"/>
                <a:ext cx="671" cy="414"/>
              </a:xfrm>
              <a:custGeom>
                <a:avLst/>
                <a:gdLst>
                  <a:gd name="T0" fmla="+- 0 4005 3334"/>
                  <a:gd name="T1" fmla="*/ T0 w 671"/>
                  <a:gd name="T2" fmla="+- 0 11294 10880"/>
                  <a:gd name="T3" fmla="*/ 11294 h 414"/>
                  <a:gd name="T4" fmla="+- 0 3334 3334"/>
                  <a:gd name="T5" fmla="*/ T4 w 671"/>
                  <a:gd name="T6" fmla="+- 0 11294 10880"/>
                  <a:gd name="T7" fmla="*/ 11294 h 414"/>
                  <a:gd name="T8" fmla="+- 0 3334 3334"/>
                  <a:gd name="T9" fmla="*/ T8 w 671"/>
                  <a:gd name="T10" fmla="+- 0 10880 10880"/>
                  <a:gd name="T11" fmla="*/ 10880 h 414"/>
                  <a:gd name="T12" fmla="+- 0 4005 3334"/>
                  <a:gd name="T13" fmla="*/ T12 w 671"/>
                  <a:gd name="T14" fmla="+- 0 10880 10880"/>
                  <a:gd name="T15" fmla="*/ 10880 h 414"/>
                  <a:gd name="T16" fmla="+- 0 4005 3334"/>
                  <a:gd name="T17" fmla="*/ T16 w 671"/>
                  <a:gd name="T18" fmla="+- 0 11294 10880"/>
                  <a:gd name="T19" fmla="*/ 11294 h 4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671" h="414">
                    <a:moveTo>
                      <a:pt x="671" y="414"/>
                    </a:moveTo>
                    <a:lnTo>
                      <a:pt x="0" y="414"/>
                    </a:lnTo>
                    <a:lnTo>
                      <a:pt x="0" y="0"/>
                    </a:lnTo>
                    <a:lnTo>
                      <a:pt x="671" y="0"/>
                    </a:lnTo>
                    <a:lnTo>
                      <a:pt x="671" y="414"/>
                    </a:lnTo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it-IT" dirty="0"/>
              </a:p>
            </p:txBody>
          </p:sp>
        </p:grpSp>
        <p:sp>
          <p:nvSpPr>
            <p:cNvPr id="147" name="Text Box 93">
              <a:extLst>
                <a:ext uri="{FF2B5EF4-FFF2-40B4-BE49-F238E27FC236}">
                  <a16:creationId xmlns:a16="http://schemas.microsoft.com/office/drawing/2014/main" id="{942047D9-021C-4B88-A46B-043CCED850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72064" y="2790508"/>
              <a:ext cx="1389988" cy="350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25400">
                <a:lnSpc>
                  <a:spcPts val="1000"/>
                </a:lnSpc>
                <a:spcAft>
                  <a:spcPts val="0"/>
                </a:spcAft>
              </a:pPr>
              <a:r>
                <a:rPr lang="en-US" sz="1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it-I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8" name="Text Box 92">
              <a:extLst>
                <a:ext uri="{FF2B5EF4-FFF2-40B4-BE49-F238E27FC236}">
                  <a16:creationId xmlns:a16="http://schemas.microsoft.com/office/drawing/2014/main" id="{E85D33AF-70F9-482D-A302-3DB014405E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62052" y="2790508"/>
              <a:ext cx="652668" cy="350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25400">
                <a:lnSpc>
                  <a:spcPts val="1000"/>
                </a:lnSpc>
                <a:spcAft>
                  <a:spcPts val="0"/>
                </a:spcAft>
              </a:pPr>
              <a:r>
                <a:rPr lang="en-US" sz="1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it-I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2" name="Gruppo 151">
            <a:extLst>
              <a:ext uri="{FF2B5EF4-FFF2-40B4-BE49-F238E27FC236}">
                <a16:creationId xmlns:a16="http://schemas.microsoft.com/office/drawing/2014/main" id="{11476BAA-A66E-4293-8622-533929A446FD}"/>
              </a:ext>
            </a:extLst>
          </p:cNvPr>
          <p:cNvGrpSpPr/>
          <p:nvPr/>
        </p:nvGrpSpPr>
        <p:grpSpPr>
          <a:xfrm>
            <a:off x="6395224" y="2300186"/>
            <a:ext cx="2689106" cy="355539"/>
            <a:chOff x="6672064" y="2320349"/>
            <a:chExt cx="2689106" cy="355539"/>
          </a:xfrm>
        </p:grpSpPr>
        <p:grpSp>
          <p:nvGrpSpPr>
            <p:cNvPr id="153" name="Group 173">
              <a:extLst>
                <a:ext uri="{FF2B5EF4-FFF2-40B4-BE49-F238E27FC236}">
                  <a16:creationId xmlns:a16="http://schemas.microsoft.com/office/drawing/2014/main" id="{D1149677-B517-4891-8564-6E0AD09F91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72064" y="2320349"/>
              <a:ext cx="1831856" cy="350460"/>
              <a:chOff x="921" y="10880"/>
              <a:chExt cx="1642" cy="414"/>
            </a:xfrm>
          </p:grpSpPr>
          <p:sp>
            <p:nvSpPr>
              <p:cNvPr id="161" name="Freeform 174">
                <a:extLst>
                  <a:ext uri="{FF2B5EF4-FFF2-40B4-BE49-F238E27FC236}">
                    <a16:creationId xmlns:a16="http://schemas.microsoft.com/office/drawing/2014/main" id="{77B65569-4E83-4108-AA79-23EC639275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1" y="10880"/>
                <a:ext cx="1642" cy="414"/>
              </a:xfrm>
              <a:custGeom>
                <a:avLst/>
                <a:gdLst>
                  <a:gd name="T0" fmla="+- 0 2563 921"/>
                  <a:gd name="T1" fmla="*/ T0 w 1642"/>
                  <a:gd name="T2" fmla="+- 0 11294 10880"/>
                  <a:gd name="T3" fmla="*/ 11294 h 414"/>
                  <a:gd name="T4" fmla="+- 0 921 921"/>
                  <a:gd name="T5" fmla="*/ T4 w 1642"/>
                  <a:gd name="T6" fmla="+- 0 11294 10880"/>
                  <a:gd name="T7" fmla="*/ 11294 h 414"/>
                  <a:gd name="T8" fmla="+- 0 921 921"/>
                  <a:gd name="T9" fmla="*/ T8 w 1642"/>
                  <a:gd name="T10" fmla="+- 0 10880 10880"/>
                  <a:gd name="T11" fmla="*/ 10880 h 414"/>
                  <a:gd name="T12" fmla="+- 0 2563 921"/>
                  <a:gd name="T13" fmla="*/ T12 w 1642"/>
                  <a:gd name="T14" fmla="+- 0 10880 10880"/>
                  <a:gd name="T15" fmla="*/ 10880 h 414"/>
                  <a:gd name="T16" fmla="+- 0 2563 921"/>
                  <a:gd name="T17" fmla="*/ T16 w 1642"/>
                  <a:gd name="T18" fmla="+- 0 11294 10880"/>
                  <a:gd name="T19" fmla="*/ 11294 h 4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642" h="414">
                    <a:moveTo>
                      <a:pt x="1642" y="414"/>
                    </a:moveTo>
                    <a:lnTo>
                      <a:pt x="0" y="414"/>
                    </a:lnTo>
                    <a:lnTo>
                      <a:pt x="0" y="0"/>
                    </a:lnTo>
                    <a:lnTo>
                      <a:pt x="1642" y="0"/>
                    </a:lnTo>
                    <a:lnTo>
                      <a:pt x="1642" y="414"/>
                    </a:lnTo>
                  </a:path>
                </a:pathLst>
              </a:custGeom>
              <a:solidFill>
                <a:srgbClr val="4C82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it-IT"/>
              </a:p>
            </p:txBody>
          </p:sp>
        </p:grpSp>
        <p:grpSp>
          <p:nvGrpSpPr>
            <p:cNvPr id="154" name="Group 171">
              <a:extLst>
                <a:ext uri="{FF2B5EF4-FFF2-40B4-BE49-F238E27FC236}">
                  <a16:creationId xmlns:a16="http://schemas.microsoft.com/office/drawing/2014/main" id="{C3683E4F-0DCA-4C8F-A6C4-7F42EEC4E3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04103" y="2320349"/>
              <a:ext cx="751637" cy="350460"/>
              <a:chOff x="2621" y="10880"/>
              <a:chExt cx="713" cy="414"/>
            </a:xfrm>
          </p:grpSpPr>
          <p:sp>
            <p:nvSpPr>
              <p:cNvPr id="160" name="Freeform 172">
                <a:extLst>
                  <a:ext uri="{FF2B5EF4-FFF2-40B4-BE49-F238E27FC236}">
                    <a16:creationId xmlns:a16="http://schemas.microsoft.com/office/drawing/2014/main" id="{2AD4A640-6BDF-485F-8D89-729DA897F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1" y="10880"/>
                <a:ext cx="713" cy="414"/>
              </a:xfrm>
              <a:custGeom>
                <a:avLst/>
                <a:gdLst>
                  <a:gd name="T0" fmla="+- 0 3334 2563"/>
                  <a:gd name="T1" fmla="*/ T0 w 771"/>
                  <a:gd name="T2" fmla="+- 0 11294 10880"/>
                  <a:gd name="T3" fmla="*/ 11294 h 414"/>
                  <a:gd name="T4" fmla="+- 0 2563 2563"/>
                  <a:gd name="T5" fmla="*/ T4 w 771"/>
                  <a:gd name="T6" fmla="+- 0 11294 10880"/>
                  <a:gd name="T7" fmla="*/ 11294 h 414"/>
                  <a:gd name="T8" fmla="+- 0 2563 2563"/>
                  <a:gd name="T9" fmla="*/ T8 w 771"/>
                  <a:gd name="T10" fmla="+- 0 10880 10880"/>
                  <a:gd name="T11" fmla="*/ 10880 h 414"/>
                  <a:gd name="T12" fmla="+- 0 3334 2563"/>
                  <a:gd name="T13" fmla="*/ T12 w 771"/>
                  <a:gd name="T14" fmla="+- 0 10880 10880"/>
                  <a:gd name="T15" fmla="*/ 10880 h 414"/>
                  <a:gd name="T16" fmla="+- 0 3334 2563"/>
                  <a:gd name="T17" fmla="*/ T16 w 771"/>
                  <a:gd name="T18" fmla="+- 0 11294 10880"/>
                  <a:gd name="T19" fmla="*/ 11294 h 4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771" h="414">
                    <a:moveTo>
                      <a:pt x="771" y="414"/>
                    </a:moveTo>
                    <a:lnTo>
                      <a:pt x="0" y="414"/>
                    </a:lnTo>
                    <a:lnTo>
                      <a:pt x="0" y="0"/>
                    </a:lnTo>
                    <a:lnTo>
                      <a:pt x="771" y="0"/>
                    </a:lnTo>
                    <a:lnTo>
                      <a:pt x="771" y="414"/>
                    </a:lnTo>
                  </a:path>
                </a:pathLst>
              </a:custGeom>
              <a:solidFill>
                <a:srgbClr val="BF56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it-IT"/>
              </a:p>
            </p:txBody>
          </p:sp>
        </p:grpSp>
        <p:sp>
          <p:nvSpPr>
            <p:cNvPr id="155" name="Text Box 93">
              <a:extLst>
                <a:ext uri="{FF2B5EF4-FFF2-40B4-BE49-F238E27FC236}">
                  <a16:creationId xmlns:a16="http://schemas.microsoft.com/office/drawing/2014/main" id="{163E3660-FE70-4E5C-92CE-C6C32D7B8F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72064" y="2325428"/>
              <a:ext cx="1389988" cy="350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25400">
                <a:lnSpc>
                  <a:spcPts val="1000"/>
                </a:lnSpc>
                <a:spcAft>
                  <a:spcPts val="0"/>
                </a:spcAft>
              </a:pPr>
              <a:r>
                <a:rPr lang="en-US" sz="1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it-I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6" name="Text Box 92">
              <a:extLst>
                <a:ext uri="{FF2B5EF4-FFF2-40B4-BE49-F238E27FC236}">
                  <a16:creationId xmlns:a16="http://schemas.microsoft.com/office/drawing/2014/main" id="{DF7BE763-1414-4FD7-9C00-913BEBFA7F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62052" y="2325428"/>
              <a:ext cx="652668" cy="350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25400">
                <a:lnSpc>
                  <a:spcPts val="1000"/>
                </a:lnSpc>
                <a:spcAft>
                  <a:spcPts val="0"/>
                </a:spcAft>
              </a:pPr>
              <a:r>
                <a:rPr lang="en-US" sz="1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it-I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7" name="Text Box 91">
              <a:extLst>
                <a:ext uri="{FF2B5EF4-FFF2-40B4-BE49-F238E27FC236}">
                  <a16:creationId xmlns:a16="http://schemas.microsoft.com/office/drawing/2014/main" id="{C128BB26-6733-40DC-8D19-2B93A853AC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14720" y="2325428"/>
              <a:ext cx="568016" cy="350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25400">
                <a:lnSpc>
                  <a:spcPts val="1000"/>
                </a:lnSpc>
                <a:spcAft>
                  <a:spcPts val="0"/>
                </a:spcAft>
              </a:pPr>
              <a:r>
                <a:rPr lang="en-US" sz="1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it-I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8" name="Group 167">
              <a:extLst>
                <a:ext uri="{FF2B5EF4-FFF2-40B4-BE49-F238E27FC236}">
                  <a16:creationId xmlns:a16="http://schemas.microsoft.com/office/drawing/2014/main" id="{1EEFC176-A2F7-4C3C-890C-697EFD5D6F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54490" y="2320349"/>
              <a:ext cx="106680" cy="350460"/>
              <a:chOff x="3334" y="10880"/>
              <a:chExt cx="671" cy="414"/>
            </a:xfrm>
          </p:grpSpPr>
          <p:sp>
            <p:nvSpPr>
              <p:cNvPr id="159" name="Freeform 168">
                <a:extLst>
                  <a:ext uri="{FF2B5EF4-FFF2-40B4-BE49-F238E27FC236}">
                    <a16:creationId xmlns:a16="http://schemas.microsoft.com/office/drawing/2014/main" id="{9952581A-05F1-47BC-B944-38B7F727A6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4" y="10880"/>
                <a:ext cx="671" cy="414"/>
              </a:xfrm>
              <a:custGeom>
                <a:avLst/>
                <a:gdLst>
                  <a:gd name="T0" fmla="+- 0 4005 3334"/>
                  <a:gd name="T1" fmla="*/ T0 w 671"/>
                  <a:gd name="T2" fmla="+- 0 11294 10880"/>
                  <a:gd name="T3" fmla="*/ 11294 h 414"/>
                  <a:gd name="T4" fmla="+- 0 3334 3334"/>
                  <a:gd name="T5" fmla="*/ T4 w 671"/>
                  <a:gd name="T6" fmla="+- 0 11294 10880"/>
                  <a:gd name="T7" fmla="*/ 11294 h 414"/>
                  <a:gd name="T8" fmla="+- 0 3334 3334"/>
                  <a:gd name="T9" fmla="*/ T8 w 671"/>
                  <a:gd name="T10" fmla="+- 0 10880 10880"/>
                  <a:gd name="T11" fmla="*/ 10880 h 414"/>
                  <a:gd name="T12" fmla="+- 0 4005 3334"/>
                  <a:gd name="T13" fmla="*/ T12 w 671"/>
                  <a:gd name="T14" fmla="+- 0 10880 10880"/>
                  <a:gd name="T15" fmla="*/ 10880 h 414"/>
                  <a:gd name="T16" fmla="+- 0 4005 3334"/>
                  <a:gd name="T17" fmla="*/ T16 w 671"/>
                  <a:gd name="T18" fmla="+- 0 11294 10880"/>
                  <a:gd name="T19" fmla="*/ 11294 h 4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671" h="414">
                    <a:moveTo>
                      <a:pt x="671" y="414"/>
                    </a:moveTo>
                    <a:lnTo>
                      <a:pt x="0" y="414"/>
                    </a:lnTo>
                    <a:lnTo>
                      <a:pt x="0" y="0"/>
                    </a:lnTo>
                    <a:lnTo>
                      <a:pt x="671" y="0"/>
                    </a:lnTo>
                    <a:lnTo>
                      <a:pt x="671" y="414"/>
                    </a:lnTo>
                  </a:path>
                </a:pathLst>
              </a:custGeom>
              <a:solidFill>
                <a:srgbClr val="93BD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it-IT"/>
              </a:p>
            </p:txBody>
          </p:sp>
        </p:grpSp>
      </p:grpSp>
      <p:grpSp>
        <p:nvGrpSpPr>
          <p:cNvPr id="162" name="Gruppo 161">
            <a:extLst>
              <a:ext uri="{FF2B5EF4-FFF2-40B4-BE49-F238E27FC236}">
                <a16:creationId xmlns:a16="http://schemas.microsoft.com/office/drawing/2014/main" id="{1F56A0AB-F75D-4071-A596-F4452DDFCB46}"/>
              </a:ext>
            </a:extLst>
          </p:cNvPr>
          <p:cNvGrpSpPr/>
          <p:nvPr/>
        </p:nvGrpSpPr>
        <p:grpSpPr>
          <a:xfrm>
            <a:off x="6395224" y="1886864"/>
            <a:ext cx="2683473" cy="350460"/>
            <a:chOff x="6674600" y="1844824"/>
            <a:chExt cx="2683473" cy="350460"/>
          </a:xfrm>
        </p:grpSpPr>
        <p:sp>
          <p:nvSpPr>
            <p:cNvPr id="163" name="Freeform 182">
              <a:extLst>
                <a:ext uri="{FF2B5EF4-FFF2-40B4-BE49-F238E27FC236}">
                  <a16:creationId xmlns:a16="http://schemas.microsoft.com/office/drawing/2014/main" id="{E0EF7C65-735E-470A-94E7-670A36296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4600" y="1844833"/>
              <a:ext cx="1585480" cy="350451"/>
            </a:xfrm>
            <a:custGeom>
              <a:avLst/>
              <a:gdLst>
                <a:gd name="T0" fmla="+- 0 2757 921"/>
                <a:gd name="T1" fmla="*/ T0 w 1836"/>
                <a:gd name="T2" fmla="+- 0 10473 10059"/>
                <a:gd name="T3" fmla="*/ 10473 h 414"/>
                <a:gd name="T4" fmla="+- 0 921 921"/>
                <a:gd name="T5" fmla="*/ T4 w 1836"/>
                <a:gd name="T6" fmla="+- 0 10473 10059"/>
                <a:gd name="T7" fmla="*/ 10473 h 414"/>
                <a:gd name="T8" fmla="+- 0 921 921"/>
                <a:gd name="T9" fmla="*/ T8 w 1836"/>
                <a:gd name="T10" fmla="+- 0 10059 10059"/>
                <a:gd name="T11" fmla="*/ 10059 h 414"/>
                <a:gd name="T12" fmla="+- 0 2757 921"/>
                <a:gd name="T13" fmla="*/ T12 w 1836"/>
                <a:gd name="T14" fmla="+- 0 10059 10059"/>
                <a:gd name="T15" fmla="*/ 10059 h 414"/>
                <a:gd name="T16" fmla="+- 0 2757 921"/>
                <a:gd name="T17" fmla="*/ T16 w 1836"/>
                <a:gd name="T18" fmla="+- 0 10473 10059"/>
                <a:gd name="T19" fmla="*/ 10473 h 41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836" h="414">
                  <a:moveTo>
                    <a:pt x="1836" y="414"/>
                  </a:moveTo>
                  <a:lnTo>
                    <a:pt x="0" y="414"/>
                  </a:lnTo>
                  <a:lnTo>
                    <a:pt x="0" y="0"/>
                  </a:lnTo>
                  <a:lnTo>
                    <a:pt x="1836" y="0"/>
                  </a:lnTo>
                  <a:lnTo>
                    <a:pt x="1836" y="414"/>
                  </a:lnTo>
                </a:path>
              </a:pathLst>
            </a:custGeom>
            <a:solidFill>
              <a:srgbClr val="4C82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164" name="Freeform 180">
              <a:extLst>
                <a:ext uri="{FF2B5EF4-FFF2-40B4-BE49-F238E27FC236}">
                  <a16:creationId xmlns:a16="http://schemas.microsoft.com/office/drawing/2014/main" id="{24853E58-61DA-46FD-B408-063967E3C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4840" y="1844832"/>
              <a:ext cx="579120" cy="350451"/>
            </a:xfrm>
            <a:custGeom>
              <a:avLst/>
              <a:gdLst>
                <a:gd name="T0" fmla="+- 0 3398 2757"/>
                <a:gd name="T1" fmla="*/ T0 w 641"/>
                <a:gd name="T2" fmla="+- 0 10473 10059"/>
                <a:gd name="T3" fmla="*/ 10473 h 414"/>
                <a:gd name="T4" fmla="+- 0 2757 2757"/>
                <a:gd name="T5" fmla="*/ T4 w 641"/>
                <a:gd name="T6" fmla="+- 0 10473 10059"/>
                <a:gd name="T7" fmla="*/ 10473 h 414"/>
                <a:gd name="T8" fmla="+- 0 2757 2757"/>
                <a:gd name="T9" fmla="*/ T8 w 641"/>
                <a:gd name="T10" fmla="+- 0 10059 10059"/>
                <a:gd name="T11" fmla="*/ 10059 h 414"/>
                <a:gd name="T12" fmla="+- 0 3398 2757"/>
                <a:gd name="T13" fmla="*/ T12 w 641"/>
                <a:gd name="T14" fmla="+- 0 10059 10059"/>
                <a:gd name="T15" fmla="*/ 10059 h 414"/>
                <a:gd name="T16" fmla="+- 0 3398 2757"/>
                <a:gd name="T17" fmla="*/ T16 w 641"/>
                <a:gd name="T18" fmla="+- 0 10473 10059"/>
                <a:gd name="T19" fmla="*/ 10473 h 41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41" h="414">
                  <a:moveTo>
                    <a:pt x="641" y="414"/>
                  </a:moveTo>
                  <a:lnTo>
                    <a:pt x="0" y="414"/>
                  </a:lnTo>
                  <a:lnTo>
                    <a:pt x="0" y="0"/>
                  </a:lnTo>
                  <a:lnTo>
                    <a:pt x="641" y="0"/>
                  </a:lnTo>
                  <a:lnTo>
                    <a:pt x="641" y="414"/>
                  </a:lnTo>
                </a:path>
              </a:pathLst>
            </a:custGeom>
            <a:solidFill>
              <a:srgbClr val="BF5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165" name="Freeform 176">
              <a:extLst>
                <a:ext uri="{FF2B5EF4-FFF2-40B4-BE49-F238E27FC236}">
                  <a16:creationId xmlns:a16="http://schemas.microsoft.com/office/drawing/2014/main" id="{6AB3A1D2-2074-4918-AAC7-AACE19A20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6340" y="1844824"/>
              <a:ext cx="461723" cy="350451"/>
            </a:xfrm>
            <a:custGeom>
              <a:avLst/>
              <a:gdLst>
                <a:gd name="T0" fmla="+- 0 3986 3396"/>
                <a:gd name="T1" fmla="*/ T0 w 590"/>
                <a:gd name="T2" fmla="+- 0 10473 10059"/>
                <a:gd name="T3" fmla="*/ 10473 h 414"/>
                <a:gd name="T4" fmla="+- 0 3396 3396"/>
                <a:gd name="T5" fmla="*/ T4 w 590"/>
                <a:gd name="T6" fmla="+- 0 10473 10059"/>
                <a:gd name="T7" fmla="*/ 10473 h 414"/>
                <a:gd name="T8" fmla="+- 0 3396 3396"/>
                <a:gd name="T9" fmla="*/ T8 w 590"/>
                <a:gd name="T10" fmla="+- 0 10059 10059"/>
                <a:gd name="T11" fmla="*/ 10059 h 414"/>
                <a:gd name="T12" fmla="+- 0 3986 3396"/>
                <a:gd name="T13" fmla="*/ T12 w 590"/>
                <a:gd name="T14" fmla="+- 0 10059 10059"/>
                <a:gd name="T15" fmla="*/ 10059 h 414"/>
                <a:gd name="T16" fmla="+- 0 3986 3396"/>
                <a:gd name="T17" fmla="*/ T16 w 590"/>
                <a:gd name="T18" fmla="+- 0 10473 10059"/>
                <a:gd name="T19" fmla="*/ 10473 h 41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590" h="414">
                  <a:moveTo>
                    <a:pt x="590" y="414"/>
                  </a:moveTo>
                  <a:lnTo>
                    <a:pt x="0" y="414"/>
                  </a:lnTo>
                  <a:lnTo>
                    <a:pt x="0" y="0"/>
                  </a:lnTo>
                  <a:lnTo>
                    <a:pt x="590" y="0"/>
                  </a:lnTo>
                  <a:lnTo>
                    <a:pt x="590" y="414"/>
                  </a:lnTo>
                </a:path>
              </a:pathLst>
            </a:custGeom>
            <a:solidFill>
              <a:srgbClr val="93BD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166" name="Freeform 176">
              <a:extLst>
                <a:ext uri="{FF2B5EF4-FFF2-40B4-BE49-F238E27FC236}">
                  <a16:creationId xmlns:a16="http://schemas.microsoft.com/office/drawing/2014/main" id="{8095DF76-BF1E-4D9E-B743-3772CB8A3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7350" y="1844824"/>
              <a:ext cx="80723" cy="350451"/>
            </a:xfrm>
            <a:custGeom>
              <a:avLst/>
              <a:gdLst>
                <a:gd name="T0" fmla="+- 0 3986 3396"/>
                <a:gd name="T1" fmla="*/ T0 w 590"/>
                <a:gd name="T2" fmla="+- 0 10473 10059"/>
                <a:gd name="T3" fmla="*/ 10473 h 414"/>
                <a:gd name="T4" fmla="+- 0 3396 3396"/>
                <a:gd name="T5" fmla="*/ T4 w 590"/>
                <a:gd name="T6" fmla="+- 0 10473 10059"/>
                <a:gd name="T7" fmla="*/ 10473 h 414"/>
                <a:gd name="T8" fmla="+- 0 3396 3396"/>
                <a:gd name="T9" fmla="*/ T8 w 590"/>
                <a:gd name="T10" fmla="+- 0 10059 10059"/>
                <a:gd name="T11" fmla="*/ 10059 h 414"/>
                <a:gd name="T12" fmla="+- 0 3986 3396"/>
                <a:gd name="T13" fmla="*/ T12 w 590"/>
                <a:gd name="T14" fmla="+- 0 10059 10059"/>
                <a:gd name="T15" fmla="*/ 10059 h 414"/>
                <a:gd name="T16" fmla="+- 0 3986 3396"/>
                <a:gd name="T17" fmla="*/ T16 w 590"/>
                <a:gd name="T18" fmla="+- 0 10473 10059"/>
                <a:gd name="T19" fmla="*/ 10473 h 41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590" h="414">
                  <a:moveTo>
                    <a:pt x="590" y="414"/>
                  </a:moveTo>
                  <a:lnTo>
                    <a:pt x="0" y="414"/>
                  </a:lnTo>
                  <a:lnTo>
                    <a:pt x="0" y="0"/>
                  </a:lnTo>
                  <a:lnTo>
                    <a:pt x="590" y="0"/>
                  </a:lnTo>
                  <a:lnTo>
                    <a:pt x="590" y="414"/>
                  </a:lnTo>
                </a:path>
              </a:pathLst>
            </a:custGeom>
            <a:solidFill>
              <a:srgbClr val="7B68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33679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5" name="Oval 5"/>
          <p:cNvSpPr>
            <a:spLocks noChangeArrowheads="1"/>
          </p:cNvSpPr>
          <p:nvPr/>
        </p:nvSpPr>
        <p:spPr bwMode="auto">
          <a:xfrm>
            <a:off x="1839696" y="2109348"/>
            <a:ext cx="6162675" cy="3276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  <a:headEnd type="none" w="sm" len="sm"/>
            <a:tailEnd type="none" w="sm" len="sm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it-IT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2406" name="Oval 6"/>
          <p:cNvSpPr>
            <a:spLocks noChangeArrowheads="1"/>
          </p:cNvSpPr>
          <p:nvPr/>
        </p:nvSpPr>
        <p:spPr bwMode="auto">
          <a:xfrm>
            <a:off x="4415993" y="2109348"/>
            <a:ext cx="5791200" cy="3276600"/>
          </a:xfrm>
          <a:prstGeom prst="ellipse">
            <a:avLst/>
          </a:prstGeom>
          <a:solidFill>
            <a:srgbClr val="FFCC00">
              <a:alpha val="50196"/>
            </a:srgbClr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4381500" y="5550331"/>
            <a:ext cx="3429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4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Ingegneria e Scienze Informatiche</a:t>
            </a:r>
          </a:p>
        </p:txBody>
      </p:sp>
      <p:sp>
        <p:nvSpPr>
          <p:cNvPr id="50182" name="Text Box 9"/>
          <p:cNvSpPr txBox="1">
            <a:spLocks noChangeArrowheads="1"/>
          </p:cNvSpPr>
          <p:nvPr/>
        </p:nvSpPr>
        <p:spPr bwMode="auto">
          <a:xfrm>
            <a:off x="9365385" y="2066939"/>
            <a:ext cx="1683615" cy="40011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x-none" sz="20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Informatica</a:t>
            </a:r>
          </a:p>
        </p:txBody>
      </p:sp>
      <p:sp>
        <p:nvSpPr>
          <p:cNvPr id="102411" name="Text Box 11"/>
          <p:cNvSpPr txBox="1">
            <a:spLocks noChangeArrowheads="1"/>
          </p:cNvSpPr>
          <p:nvPr/>
        </p:nvSpPr>
        <p:spPr bwMode="auto">
          <a:xfrm>
            <a:off x="2190556" y="3241943"/>
            <a:ext cx="185627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>
                <a:latin typeface="Arial" charset="0"/>
                <a:ea typeface="Arial" charset="0"/>
                <a:cs typeface="Arial" charset="0"/>
              </a:rPr>
              <a:t>Elettronica </a:t>
            </a:r>
          </a:p>
          <a:p>
            <a:pPr>
              <a:defRPr/>
            </a:pPr>
            <a:r>
              <a:rPr lang="it-IT" sz="1600" dirty="0">
                <a:latin typeface="Arial" charset="0"/>
                <a:ea typeface="Arial" charset="0"/>
                <a:cs typeface="Arial" charset="0"/>
              </a:rPr>
              <a:t>Automazione</a:t>
            </a:r>
          </a:p>
          <a:p>
            <a:pPr>
              <a:defRPr/>
            </a:pPr>
            <a:r>
              <a:rPr lang="it-IT" sz="1600" dirty="0">
                <a:latin typeface="Arial" charset="0"/>
                <a:ea typeface="Arial" charset="0"/>
                <a:cs typeface="Arial" charset="0"/>
              </a:rPr>
              <a:t>Telecomunicazioni</a:t>
            </a:r>
          </a:p>
          <a:p>
            <a:pPr>
              <a:defRPr/>
            </a:pPr>
            <a:r>
              <a:rPr lang="it-IT" sz="1600" dirty="0">
                <a:latin typeface="Arial" charset="0"/>
                <a:ea typeface="Arial" charset="0"/>
                <a:cs typeface="Arial" charset="0"/>
              </a:rPr>
              <a:t>Economia</a:t>
            </a:r>
          </a:p>
        </p:txBody>
      </p:sp>
      <p:sp>
        <p:nvSpPr>
          <p:cNvPr id="102412" name="Text Box 12"/>
          <p:cNvSpPr txBox="1">
            <a:spLocks noChangeArrowheads="1"/>
          </p:cNvSpPr>
          <p:nvPr/>
        </p:nvSpPr>
        <p:spPr bwMode="auto">
          <a:xfrm>
            <a:off x="8110105" y="3380443"/>
            <a:ext cx="18894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9pPr>
          </a:lstStyle>
          <a:p>
            <a:pPr algn="r"/>
            <a:r>
              <a:rPr lang="it-IT" altLang="x-none" sz="1600" dirty="0">
                <a:latin typeface="Arial" charset="0"/>
                <a:ea typeface="Arial" charset="0"/>
                <a:cs typeface="Arial" charset="0"/>
              </a:rPr>
              <a:t>Informatica teorica</a:t>
            </a:r>
          </a:p>
          <a:p>
            <a:pPr algn="r"/>
            <a:r>
              <a:rPr lang="it-IT" altLang="x-none" sz="1600" dirty="0">
                <a:latin typeface="Arial" charset="0"/>
                <a:ea typeface="Arial" charset="0"/>
                <a:cs typeface="Arial" charset="0"/>
              </a:rPr>
              <a:t>Modelli formali</a:t>
            </a:r>
          </a:p>
          <a:p>
            <a:pPr algn="r"/>
            <a:r>
              <a:rPr lang="it-IT" altLang="x-none" sz="1600" dirty="0">
                <a:latin typeface="Arial" charset="0"/>
                <a:ea typeface="Arial" charset="0"/>
                <a:cs typeface="Arial" charset="0"/>
              </a:rPr>
              <a:t>Logica formale</a:t>
            </a:r>
          </a:p>
        </p:txBody>
      </p:sp>
      <p:sp>
        <p:nvSpPr>
          <p:cNvPr id="50185" name="CasellaDiTesto 1"/>
          <p:cNvSpPr txBox="1">
            <a:spLocks noChangeArrowheads="1"/>
          </p:cNvSpPr>
          <p:nvPr/>
        </p:nvSpPr>
        <p:spPr bwMode="auto">
          <a:xfrm>
            <a:off x="4783391" y="2518669"/>
            <a:ext cx="280374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2" charset="-128"/>
              </a:defRPr>
            </a:lvl9pPr>
          </a:lstStyle>
          <a:p>
            <a:pPr algn="ctr"/>
            <a:r>
              <a:rPr lang="it-IT" altLang="x-none" sz="1600" dirty="0">
                <a:latin typeface="Arial" charset="0"/>
                <a:ea typeface="Arial" charset="0"/>
                <a:cs typeface="Arial" charset="0"/>
              </a:rPr>
              <a:t>Matematica &amp; Fisica</a:t>
            </a:r>
          </a:p>
          <a:p>
            <a:pPr algn="ctr"/>
            <a:r>
              <a:rPr lang="it-IT" altLang="x-none" sz="1600" dirty="0">
                <a:latin typeface="Arial" charset="0"/>
                <a:ea typeface="Arial" charset="0"/>
                <a:cs typeface="Arial" charset="0"/>
              </a:rPr>
              <a:t>Programmazione</a:t>
            </a:r>
            <a:br>
              <a:rPr lang="it-IT" altLang="x-none" sz="1600" dirty="0">
                <a:latin typeface="Arial" charset="0"/>
                <a:ea typeface="Arial" charset="0"/>
                <a:cs typeface="Arial" charset="0"/>
              </a:rPr>
            </a:br>
            <a:r>
              <a:rPr lang="it-IT" altLang="x-none" sz="1600" dirty="0">
                <a:latin typeface="Arial" charset="0"/>
                <a:ea typeface="Arial" charset="0"/>
                <a:cs typeface="Arial" charset="0"/>
              </a:rPr>
              <a:t>Architettura degli elaboratori</a:t>
            </a:r>
          </a:p>
          <a:p>
            <a:pPr algn="ctr"/>
            <a:r>
              <a:rPr lang="it-IT" altLang="x-none" sz="1600" dirty="0">
                <a:latin typeface="Arial" charset="0"/>
                <a:ea typeface="Arial" charset="0"/>
                <a:cs typeface="Arial" charset="0"/>
              </a:rPr>
              <a:t>Ingegneria del SW</a:t>
            </a:r>
          </a:p>
          <a:p>
            <a:pPr algn="ctr"/>
            <a:r>
              <a:rPr lang="it-IT" altLang="x-none" sz="1600" dirty="0">
                <a:latin typeface="Arial" charset="0"/>
                <a:ea typeface="Arial" charset="0"/>
                <a:cs typeface="Arial" charset="0"/>
              </a:rPr>
              <a:t>Linguaggi</a:t>
            </a:r>
          </a:p>
          <a:p>
            <a:pPr algn="ctr"/>
            <a:r>
              <a:rPr lang="it-IT" altLang="x-none" sz="1600" dirty="0">
                <a:latin typeface="Arial" charset="0"/>
                <a:ea typeface="Arial" charset="0"/>
                <a:cs typeface="Arial" charset="0"/>
              </a:rPr>
              <a:t>Sistemi operativi</a:t>
            </a:r>
          </a:p>
          <a:p>
            <a:pPr algn="ctr"/>
            <a:r>
              <a:rPr lang="it-IT" altLang="x-none" sz="1600" dirty="0">
                <a:latin typeface="Arial" charset="0"/>
                <a:ea typeface="Arial" charset="0"/>
                <a:cs typeface="Arial" charset="0"/>
              </a:rPr>
              <a:t>Reti di Calcolatori</a:t>
            </a:r>
          </a:p>
          <a:p>
            <a:pPr algn="ctr"/>
            <a:r>
              <a:rPr lang="it-IT" altLang="x-none" sz="1600" dirty="0">
                <a:latin typeface="Arial" charset="0"/>
                <a:ea typeface="Arial" charset="0"/>
                <a:cs typeface="Arial" charset="0"/>
              </a:rPr>
              <a:t>Database</a:t>
            </a:r>
          </a:p>
          <a:p>
            <a:pPr algn="ctr"/>
            <a:r>
              <a:rPr lang="it-IT" altLang="x-none" sz="1600" dirty="0">
                <a:latin typeface="Arial" charset="0"/>
                <a:ea typeface="Arial" charset="0"/>
                <a:cs typeface="Arial" charset="0"/>
              </a:rPr>
              <a:t>Tecnologie web</a:t>
            </a:r>
          </a:p>
          <a:p>
            <a:pPr algn="ctr"/>
            <a:r>
              <a:rPr lang="it-IT" altLang="x-none" sz="1600" dirty="0">
                <a:latin typeface="Arial" charset="0"/>
                <a:ea typeface="Arial" charset="0"/>
                <a:cs typeface="Arial" charset="0"/>
              </a:rPr>
              <a:t>Applicazioni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139393" y="1836059"/>
            <a:ext cx="17607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Ingegneria</a:t>
            </a:r>
            <a:br>
              <a:rPr lang="it-IT" sz="2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it-IT" sz="2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Informatica</a:t>
            </a: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>
              <a:lnSpc>
                <a:spcPts val="3000"/>
              </a:lnSpc>
            </a:pPr>
            <a:r>
              <a:rPr lang="it-IT" sz="3200" dirty="0"/>
              <a:t>Confronto tra materie delle Lauree del </a:t>
            </a:r>
          </a:p>
          <a:p>
            <a:pPr algn="ctr">
              <a:lnSpc>
                <a:spcPts val="3000"/>
              </a:lnSpc>
            </a:pPr>
            <a:r>
              <a:rPr lang="it-IT" sz="3200" b="1" dirty="0"/>
              <a:t>Dipartimento di Informatica – Scienza e Ingegneria</a:t>
            </a:r>
          </a:p>
        </p:txBody>
      </p:sp>
      <p:sp>
        <p:nvSpPr>
          <p:cNvPr id="2" name="Segnaposto testo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536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it-IT" sz="3600" dirty="0"/>
              <a:t>Il corso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DAF91FF-E634-0475-274B-A513F166AB47}"/>
              </a:ext>
            </a:extLst>
          </p:cNvPr>
          <p:cNvSpPr/>
          <p:nvPr/>
        </p:nvSpPr>
        <p:spPr>
          <a:xfrm>
            <a:off x="2657531" y="1471470"/>
            <a:ext cx="8655871" cy="3805087"/>
          </a:xfrm>
          <a:custGeom>
            <a:avLst/>
            <a:gdLst>
              <a:gd name="connsiteX0" fmla="*/ 0 w 8655871"/>
              <a:gd name="connsiteY0" fmla="*/ 0 h 3805086"/>
              <a:gd name="connsiteX1" fmla="*/ 6753328 w 8655871"/>
              <a:gd name="connsiteY1" fmla="*/ 0 h 3805086"/>
              <a:gd name="connsiteX2" fmla="*/ 8655871 w 8655871"/>
              <a:gd name="connsiteY2" fmla="*/ 1902543 h 3805086"/>
              <a:gd name="connsiteX3" fmla="*/ 6753328 w 8655871"/>
              <a:gd name="connsiteY3" fmla="*/ 3805086 h 3805086"/>
              <a:gd name="connsiteX4" fmla="*/ 0 w 8655871"/>
              <a:gd name="connsiteY4" fmla="*/ 3805086 h 3805086"/>
              <a:gd name="connsiteX5" fmla="*/ 0 w 8655871"/>
              <a:gd name="connsiteY5" fmla="*/ 0 h 380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55871" h="3805086">
                <a:moveTo>
                  <a:pt x="8655871" y="3805085"/>
                </a:moveTo>
                <a:lnTo>
                  <a:pt x="1902543" y="3805085"/>
                </a:lnTo>
                <a:lnTo>
                  <a:pt x="0" y="1902543"/>
                </a:lnTo>
                <a:lnTo>
                  <a:pt x="1902543" y="1"/>
                </a:lnTo>
                <a:lnTo>
                  <a:pt x="8655871" y="1"/>
                </a:lnTo>
                <a:lnTo>
                  <a:pt x="8655871" y="3805085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29208" tIns="64770" rIns="120904" bIns="64771" numCol="1" spcCol="1270" anchor="ctr" anchorCtr="0">
            <a:noAutofit/>
          </a:bodyPr>
          <a:lstStyle/>
          <a:p>
            <a:pPr marL="0" lvl="0" indent="0" algn="just" defTabSz="7556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it-IT" sz="1700" kern="1200" dirty="0">
                <a:latin typeface="Cambria" pitchFamily="18" charset="0"/>
              </a:rPr>
              <a:t>Il Corso di Studio forma professionisti in grado di </a:t>
            </a:r>
            <a:r>
              <a:rPr lang="it-IT" sz="1700" b="1" i="1" kern="1200" dirty="0">
                <a:solidFill>
                  <a:srgbClr val="FFC000"/>
                </a:solidFill>
                <a:latin typeface="Cambria" panose="02040503050406030204" pitchFamily="18" charset="0"/>
              </a:rPr>
              <a:t>progettare</a:t>
            </a:r>
            <a:r>
              <a:rPr lang="it-IT" sz="1700" kern="1200" dirty="0">
                <a:latin typeface="Cambria" pitchFamily="18" charset="0"/>
              </a:rPr>
              <a:t>, </a:t>
            </a:r>
            <a:r>
              <a:rPr lang="it-IT" sz="1700" b="1" i="1" kern="1200" dirty="0">
                <a:solidFill>
                  <a:srgbClr val="FFC000"/>
                </a:solidFill>
                <a:latin typeface="Cambria" panose="02040503050406030204" pitchFamily="18" charset="0"/>
              </a:rPr>
              <a:t>sviluppare</a:t>
            </a:r>
            <a:r>
              <a:rPr lang="it-IT" sz="1700" kern="1200" dirty="0">
                <a:latin typeface="Cambria" pitchFamily="18" charset="0"/>
              </a:rPr>
              <a:t> e </a:t>
            </a:r>
            <a:r>
              <a:rPr lang="it-IT" sz="1700" b="1" i="1" kern="1200" dirty="0">
                <a:solidFill>
                  <a:srgbClr val="FFC000"/>
                </a:solidFill>
                <a:latin typeface="Cambria" panose="02040503050406030204" pitchFamily="18" charset="0"/>
              </a:rPr>
              <a:t>gestire</a:t>
            </a:r>
            <a:r>
              <a:rPr lang="it-IT" sz="1700" kern="1200" dirty="0">
                <a:latin typeface="Cambria" pitchFamily="18" charset="0"/>
              </a:rPr>
              <a:t> sistemi e applicazioni in ambito informatico, fornendo una cultura scientifica e ingegneristica di base e una conoscenza approfondita delle tecniche e metodologie di </a:t>
            </a:r>
            <a:r>
              <a:rPr lang="it-IT" sz="1700" b="1" i="1" kern="1200" dirty="0">
                <a:solidFill>
                  <a:srgbClr val="FFC000"/>
                </a:solidFill>
                <a:latin typeface="Cambria" panose="02040503050406030204" pitchFamily="18" charset="0"/>
              </a:rPr>
              <a:t>progettazione</a:t>
            </a:r>
            <a:r>
              <a:rPr lang="it-IT" sz="1700" kern="1200" dirty="0">
                <a:latin typeface="Cambria" pitchFamily="18" charset="0"/>
              </a:rPr>
              <a:t> e degli strumenti più attuali per la </a:t>
            </a:r>
            <a:r>
              <a:rPr lang="it-IT" sz="1700" b="1" i="1" kern="1200" dirty="0">
                <a:solidFill>
                  <a:srgbClr val="FFC000"/>
                </a:solidFill>
                <a:latin typeface="Cambria" panose="02040503050406030204" pitchFamily="18" charset="0"/>
              </a:rPr>
              <a:t>realizzazione</a:t>
            </a:r>
            <a:r>
              <a:rPr lang="it-IT" sz="1700" kern="1200" dirty="0">
                <a:latin typeface="Cambria" pitchFamily="18" charset="0"/>
              </a:rPr>
              <a:t> di soluzioni informatiche, che permette l'ingresso diretto nel mondo del lavoro. </a:t>
            </a:r>
          </a:p>
          <a:p>
            <a:pPr marL="0" lvl="0" indent="0" algn="just" defTabSz="7556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it-IT" sz="1700" kern="1200" dirty="0">
                <a:latin typeface="Cambria" pitchFamily="18" charset="0"/>
              </a:rPr>
              <a:t>Il corso ha l’obiettivo di proporre agli studenti lo studio dell’informatica </a:t>
            </a:r>
            <a:r>
              <a:rPr lang="it-IT" altLang="it-IT" sz="1700" kern="1200" dirty="0">
                <a:latin typeface="Cambria" panose="02040503050406030204" pitchFamily="18" charset="0"/>
              </a:rPr>
              <a:t>approfondendo aspetti sia di tipo </a:t>
            </a:r>
            <a:r>
              <a:rPr lang="it-IT" altLang="it-IT" sz="1700" b="1" i="1" kern="1200" dirty="0">
                <a:solidFill>
                  <a:srgbClr val="FFC000"/>
                </a:solidFill>
                <a:latin typeface="Cambria" panose="02040503050406030204" pitchFamily="18" charset="0"/>
              </a:rPr>
              <a:t>progettuale/ingegneristico</a:t>
            </a:r>
            <a:r>
              <a:rPr lang="it-IT" altLang="it-IT" sz="1700" kern="1200" dirty="0">
                <a:latin typeface="Cambria" panose="02040503050406030204" pitchFamily="18" charset="0"/>
              </a:rPr>
              <a:t> che di tipo </a:t>
            </a:r>
            <a:r>
              <a:rPr lang="it-IT" altLang="it-IT" sz="1700" b="1" i="1" kern="1200" dirty="0">
                <a:solidFill>
                  <a:srgbClr val="FFC000"/>
                </a:solidFill>
                <a:latin typeface="Cambria" panose="02040503050406030204" pitchFamily="18" charset="0"/>
              </a:rPr>
              <a:t>matematico/scientifico</a:t>
            </a:r>
            <a:r>
              <a:rPr lang="it-IT" altLang="it-IT" sz="1700" kern="1200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7ACD660-8305-C889-13A9-FE7010F91E30}"/>
              </a:ext>
            </a:extLst>
          </p:cNvPr>
          <p:cNvSpPr/>
          <p:nvPr/>
        </p:nvSpPr>
        <p:spPr>
          <a:xfrm>
            <a:off x="629481" y="1443998"/>
            <a:ext cx="3805086" cy="3805086"/>
          </a:xfrm>
          <a:prstGeom prst="ellipse">
            <a:avLst/>
          </a:prstGeom>
          <a:blipFill>
            <a:blip r:embed="rId2"/>
            <a:srcRect/>
            <a:stretch>
              <a:fillRect l="-74000" r="-7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9426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Cosa fa un informatico? Dalle applicazioni più “tradizionali”…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4294967295"/>
          </p:nvPr>
        </p:nvGraphicFramePr>
        <p:xfrm>
          <a:off x="0" y="0"/>
          <a:ext cx="0" cy="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Segnaposto contenuto 3"/>
          <p:cNvGraphicFramePr>
            <a:graphicFrameLocks/>
          </p:cNvGraphicFramePr>
          <p:nvPr/>
        </p:nvGraphicFramePr>
        <p:xfrm>
          <a:off x="1760178" y="840203"/>
          <a:ext cx="8053687" cy="57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091828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…a quelle più “innovative”</a:t>
            </a:r>
          </a:p>
        </p:txBody>
      </p:sp>
      <p:graphicFrame>
        <p:nvGraphicFramePr>
          <p:cNvPr id="4" name="Segnaposto contenuto 3"/>
          <p:cNvGraphicFramePr>
            <a:graphicFrameLocks/>
          </p:cNvGraphicFramePr>
          <p:nvPr/>
        </p:nvGraphicFramePr>
        <p:xfrm>
          <a:off x="1750537" y="844599"/>
          <a:ext cx="8053687" cy="5736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4603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altLang="it-IT" dirty="0"/>
              <a:t>Cosa si studia nella Laurea Triennale (1)</a:t>
            </a:r>
            <a:endParaRPr lang="it-IT" dirty="0"/>
          </a:p>
        </p:txBody>
      </p:sp>
      <p:grpSp>
        <p:nvGrpSpPr>
          <p:cNvPr id="3" name="Gruppo 2"/>
          <p:cNvGrpSpPr/>
          <p:nvPr/>
        </p:nvGrpSpPr>
        <p:grpSpPr>
          <a:xfrm>
            <a:off x="3829694" y="1412776"/>
            <a:ext cx="4880820" cy="4733545"/>
            <a:chOff x="3778048" y="1146400"/>
            <a:chExt cx="4880820" cy="4733545"/>
          </a:xfrm>
        </p:grpSpPr>
        <p:pic>
          <p:nvPicPr>
            <p:cNvPr id="10" name="Immagine 9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7" t="9841" r="10073" b="9396"/>
            <a:stretch/>
          </p:blipFill>
          <p:spPr bwMode="auto">
            <a:xfrm>
              <a:off x="4344269" y="1146400"/>
              <a:ext cx="3748378" cy="374837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1" name="Gruppo 10"/>
            <p:cNvGrpSpPr/>
            <p:nvPr/>
          </p:nvGrpSpPr>
          <p:grpSpPr>
            <a:xfrm>
              <a:off x="3778048" y="4970258"/>
              <a:ext cx="4880820" cy="909687"/>
              <a:chOff x="0" y="0"/>
              <a:chExt cx="3200400" cy="596900"/>
            </a:xfrm>
          </p:grpSpPr>
          <p:pic>
            <p:nvPicPr>
              <p:cNvPr id="12" name="Immagine 1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874" b="57843"/>
              <a:stretch/>
            </p:blipFill>
            <p:spPr bwMode="auto">
              <a:xfrm>
                <a:off x="0" y="0"/>
                <a:ext cx="1041400" cy="27305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3" name="Immagine 12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652" t="49276"/>
              <a:stretch/>
            </p:blipFill>
            <p:spPr bwMode="auto">
              <a:xfrm>
                <a:off x="2381250" y="31750"/>
                <a:ext cx="720725" cy="33337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4" name="Immagine 1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6650" y="6350"/>
                <a:ext cx="1076325" cy="314325"/>
              </a:xfrm>
              <a:prstGeom prst="rect">
                <a:avLst/>
              </a:prstGeom>
            </p:spPr>
          </p:pic>
          <p:pic>
            <p:nvPicPr>
              <p:cNvPr id="15" name="Immagine 1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50" y="292100"/>
                <a:ext cx="657225" cy="295275"/>
              </a:xfrm>
              <a:prstGeom prst="rect">
                <a:avLst/>
              </a:prstGeom>
            </p:spPr>
          </p:pic>
          <p:pic>
            <p:nvPicPr>
              <p:cNvPr id="16" name="Immagine 1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700" y="292100"/>
                <a:ext cx="666750" cy="304800"/>
              </a:xfrm>
              <a:prstGeom prst="rect">
                <a:avLst/>
              </a:prstGeom>
            </p:spPr>
          </p:pic>
          <p:pic>
            <p:nvPicPr>
              <p:cNvPr id="17" name="Immagine 16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0000" y="304800"/>
                <a:ext cx="1095375" cy="285750"/>
              </a:xfrm>
              <a:prstGeom prst="rect">
                <a:avLst/>
              </a:prstGeom>
            </p:spPr>
          </p:pic>
          <p:pic>
            <p:nvPicPr>
              <p:cNvPr id="18" name="Immagine 1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552" r="16379" b="56863"/>
              <a:stretch/>
            </p:blipFill>
            <p:spPr bwMode="auto">
              <a:xfrm>
                <a:off x="2381250" y="298450"/>
                <a:ext cx="819150" cy="2794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sp>
        <p:nvSpPr>
          <p:cNvPr id="2" name="CasellaDiTesto 1"/>
          <p:cNvSpPr txBox="1"/>
          <p:nvPr/>
        </p:nvSpPr>
        <p:spPr>
          <a:xfrm>
            <a:off x="6601786" y="2698699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6830579" y="22573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II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7025731" y="1845448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III</a:t>
            </a:r>
          </a:p>
        </p:txBody>
      </p:sp>
    </p:spTree>
    <p:extLst>
      <p:ext uri="{BB962C8B-B14F-4D97-AF65-F5344CB8AC3E}">
        <p14:creationId xmlns:p14="http://schemas.microsoft.com/office/powerpoint/2010/main" val="1757852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407368" y="1178475"/>
          <a:ext cx="3911904" cy="2562352"/>
        </p:xfrm>
        <a:graphic>
          <a:graphicData uri="http://schemas.openxmlformats.org/drawingml/2006/table">
            <a:tbl>
              <a:tblPr/>
              <a:tblGrid>
                <a:gridCol w="3245328">
                  <a:extLst>
                    <a:ext uri="{9D8B030D-6E8A-4147-A177-3AD203B41FA5}">
                      <a16:colId xmlns:a16="http://schemas.microsoft.com/office/drawing/2014/main" val="673166205"/>
                    </a:ext>
                  </a:extLst>
                </a:gridCol>
                <a:gridCol w="666576">
                  <a:extLst>
                    <a:ext uri="{9D8B030D-6E8A-4147-A177-3AD203B41FA5}">
                      <a16:colId xmlns:a16="http://schemas.microsoft.com/office/drawing/2014/main" val="3334478873"/>
                    </a:ext>
                  </a:extLst>
                </a:gridCol>
              </a:tblGrid>
              <a:tr h="42875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</a:pPr>
                      <a:r>
                        <a:rPr lang="it-IT" sz="1900" b="1" kern="140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Primo anno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</a:pPr>
                      <a:r>
                        <a:rPr lang="it-IT" sz="1900" b="1" kern="140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CFU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353606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Algebra e Geometria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343313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Algoritmi e Strutture Dati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it-IT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899158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Analisi Matematica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it-IT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738507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Architetture degli Elaboratori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it-IT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541829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Lingua Inglese B2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587503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Programmazione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844814"/>
                  </a:ext>
                </a:extLst>
              </a:tr>
            </a:tbl>
          </a:graphicData>
        </a:graphic>
      </p:graphicFrame>
      <p:sp>
        <p:nvSpPr>
          <p:cNvPr id="9" name="Segnaposto testo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altLang="it-IT" dirty="0"/>
              <a:t>Cosa si studia nella Laurea Triennale (2)</a:t>
            </a:r>
            <a:endParaRPr lang="it-IT" dirty="0"/>
          </a:p>
        </p:txBody>
      </p:sp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284695"/>
              </p:ext>
            </p:extLst>
          </p:nvPr>
        </p:nvGraphicFramePr>
        <p:xfrm>
          <a:off x="4138910" y="3438569"/>
          <a:ext cx="4129697" cy="3259519"/>
        </p:xfrm>
        <a:graphic>
          <a:graphicData uri="http://schemas.openxmlformats.org/drawingml/2006/table">
            <a:tbl>
              <a:tblPr/>
              <a:tblGrid>
                <a:gridCol w="3374136">
                  <a:extLst>
                    <a:ext uri="{9D8B030D-6E8A-4147-A177-3AD203B41FA5}">
                      <a16:colId xmlns:a16="http://schemas.microsoft.com/office/drawing/2014/main" val="3560642968"/>
                    </a:ext>
                  </a:extLst>
                </a:gridCol>
                <a:gridCol w="755561">
                  <a:extLst>
                    <a:ext uri="{9D8B030D-6E8A-4147-A177-3AD203B41FA5}">
                      <a16:colId xmlns:a16="http://schemas.microsoft.com/office/drawing/2014/main" val="361370135"/>
                    </a:ext>
                  </a:extLst>
                </a:gridCol>
              </a:tblGrid>
              <a:tr h="42875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</a:pPr>
                      <a:r>
                        <a:rPr lang="it-IT" sz="1900" b="1" kern="140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Secondo anno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</a:pPr>
                      <a:r>
                        <a:rPr lang="it-IT" sz="1900" b="1" kern="140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CFU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146345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Basi di Dati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it-IT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639155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Fisica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717861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Programmazione a Oggetti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it-IT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254661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Programmazione di Reti</a:t>
                      </a:r>
                      <a:endParaRPr lang="it-IT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315847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Sistemi Operativi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632594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Matematica discreta e probabilità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525882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Metodi Numerici per </a:t>
                      </a:r>
                      <a:r>
                        <a:rPr lang="it-IT" sz="19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intelligenza</a:t>
                      </a:r>
                    </a:p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artificiale</a:t>
                      </a:r>
                      <a:endParaRPr lang="it-IT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334721"/>
                  </a:ext>
                </a:extLst>
              </a:tr>
            </a:tbl>
          </a:graphicData>
        </a:graphic>
      </p:graphicFrame>
      <p:graphicFrame>
        <p:nvGraphicFramePr>
          <p:cNvPr id="6" name="Tabella 5"/>
          <p:cNvGraphicFramePr>
            <a:graphicFrameLocks noGrp="1"/>
          </p:cNvGraphicFramePr>
          <p:nvPr/>
        </p:nvGraphicFramePr>
        <p:xfrm>
          <a:off x="8338394" y="1178475"/>
          <a:ext cx="3628266" cy="2917952"/>
        </p:xfrm>
        <a:graphic>
          <a:graphicData uri="http://schemas.openxmlformats.org/drawingml/2006/table">
            <a:tbl>
              <a:tblPr/>
              <a:tblGrid>
                <a:gridCol w="3097259">
                  <a:extLst>
                    <a:ext uri="{9D8B030D-6E8A-4147-A177-3AD203B41FA5}">
                      <a16:colId xmlns:a16="http://schemas.microsoft.com/office/drawing/2014/main" val="4210079317"/>
                    </a:ext>
                  </a:extLst>
                </a:gridCol>
                <a:gridCol w="531007">
                  <a:extLst>
                    <a:ext uri="{9D8B030D-6E8A-4147-A177-3AD203B41FA5}">
                      <a16:colId xmlns:a16="http://schemas.microsoft.com/office/drawing/2014/main" val="1777966775"/>
                    </a:ext>
                  </a:extLst>
                </a:gridCol>
              </a:tblGrid>
              <a:tr h="42875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</a:pPr>
                      <a:r>
                        <a:rPr lang="it-IT" sz="1900" b="1" kern="140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Terzo anno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</a:pPr>
                      <a:r>
                        <a:rPr lang="it-IT" sz="1900" b="1" kern="140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CFU</a:t>
                      </a:r>
                      <a:endParaRPr lang="it-IT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6430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Ingegneria del Software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327253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Reti di Telecomunicazione</a:t>
                      </a:r>
                      <a:endParaRPr lang="it-IT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307615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Ricerca Operativa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669634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Tecnologie Web</a:t>
                      </a:r>
                      <a:endParaRPr lang="it-IT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346558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Esami a scelta libera</a:t>
                      </a:r>
                      <a:endParaRPr lang="it-IT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endParaRPr lang="it-IT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401247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Tirocinio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8299898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Prova Finale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3"/>
                        </a:spcAft>
                        <a:tabLst>
                          <a:tab pos="2903220" algn="ctr"/>
                        </a:tabLst>
                      </a:pPr>
                      <a:r>
                        <a:rPr lang="it-IT" sz="19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576" marR="3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8860427"/>
                  </a:ext>
                </a:extLst>
              </a:tr>
            </a:tbl>
          </a:graphicData>
        </a:graphic>
      </p:graphicFrame>
      <p:sp>
        <p:nvSpPr>
          <p:cNvPr id="7" name="Control 2"/>
          <p:cNvSpPr>
            <a:spLocks noChangeArrowheads="1" noChangeShapeType="1"/>
          </p:cNvSpPr>
          <p:nvPr/>
        </p:nvSpPr>
        <p:spPr bwMode="auto">
          <a:xfrm>
            <a:off x="10002101" y="6560559"/>
            <a:ext cx="3629025" cy="176371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12" name="Gruppo 11"/>
          <p:cNvGrpSpPr/>
          <p:nvPr/>
        </p:nvGrpSpPr>
        <p:grpSpPr>
          <a:xfrm>
            <a:off x="8188041" y="3438569"/>
            <a:ext cx="3928969" cy="2831715"/>
            <a:chOff x="7968783" y="3130959"/>
            <a:chExt cx="3928969" cy="2831715"/>
          </a:xfrm>
        </p:grpSpPr>
        <p:sp>
          <p:nvSpPr>
            <p:cNvPr id="10" name="Fumetto 2 9"/>
            <p:cNvSpPr/>
            <p:nvPr/>
          </p:nvSpPr>
          <p:spPr>
            <a:xfrm>
              <a:off x="8733928" y="4298466"/>
              <a:ext cx="3163824" cy="1664208"/>
            </a:xfrm>
            <a:prstGeom prst="wedgeRoundRectCallout">
              <a:avLst>
                <a:gd name="adj1" fmla="val -39184"/>
                <a:gd name="adj2" fmla="val -72115"/>
                <a:gd name="adj3" fmla="val 16667"/>
              </a:avLst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I tirocini in </a:t>
              </a:r>
              <a:r>
                <a:rPr lang="it-IT" dirty="0">
                  <a:solidFill>
                    <a:srgbClr val="C00000"/>
                  </a:solidFill>
                </a:rPr>
                <a:t>azienda</a:t>
              </a:r>
              <a:r>
                <a:rPr lang="it-IT" dirty="0"/>
                <a:t> e le tesi (che possono essere realizzate anche come progetti in ambito aziendale o all’estero) rappresentano un ponte verso il </a:t>
              </a:r>
              <a:r>
                <a:rPr lang="it-IT" dirty="0">
                  <a:solidFill>
                    <a:srgbClr val="C00000"/>
                  </a:solidFill>
                </a:rPr>
                <a:t>mondo del lavoro</a:t>
              </a:r>
            </a:p>
          </p:txBody>
        </p:sp>
        <p:sp>
          <p:nvSpPr>
            <p:cNvPr id="11" name="Ovale 10"/>
            <p:cNvSpPr/>
            <p:nvPr/>
          </p:nvSpPr>
          <p:spPr>
            <a:xfrm>
              <a:off x="7968783" y="3130959"/>
              <a:ext cx="1548000" cy="777240"/>
            </a:xfrm>
            <a:prstGeom prst="ellipse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81988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Control 5"/>
          <p:cNvSpPr>
            <a:spLocks noChangeArrowheads="1" noChangeShapeType="1"/>
          </p:cNvSpPr>
          <p:nvPr/>
        </p:nvSpPr>
        <p:spPr bwMode="auto">
          <a:xfrm>
            <a:off x="3700469" y="4533906"/>
            <a:ext cx="2232025" cy="98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9E5DC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>
              <a:latin typeface="Cambria" panose="02040503050406030204" pitchFamily="18" charset="0"/>
            </a:endParaRPr>
          </a:p>
        </p:txBody>
      </p:sp>
      <p:sp>
        <p:nvSpPr>
          <p:cNvPr id="16389" name="Control 6"/>
          <p:cNvSpPr>
            <a:spLocks noChangeArrowheads="1" noChangeShapeType="1"/>
          </p:cNvSpPr>
          <p:nvPr/>
        </p:nvSpPr>
        <p:spPr bwMode="auto">
          <a:xfrm>
            <a:off x="3695705" y="5240345"/>
            <a:ext cx="223202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9E5DC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>
              <a:latin typeface="Cambria" panose="02040503050406030204" pitchFamily="18" charset="0"/>
            </a:endParaRPr>
          </a:p>
        </p:txBody>
      </p:sp>
      <p:sp>
        <p:nvSpPr>
          <p:cNvPr id="16420" name="Control 1"/>
          <p:cNvSpPr>
            <a:spLocks noChangeArrowheads="1" noChangeShapeType="1"/>
          </p:cNvSpPr>
          <p:nvPr/>
        </p:nvSpPr>
        <p:spPr bwMode="auto">
          <a:xfrm>
            <a:off x="3690945" y="6708777"/>
            <a:ext cx="2232025" cy="1974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9E5DC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>
              <a:latin typeface="Cambria" panose="02040503050406030204" pitchFamily="18" charset="0"/>
            </a:endParaRPr>
          </a:p>
        </p:txBody>
      </p:sp>
      <p:sp>
        <p:nvSpPr>
          <p:cNvPr id="9" name="Segnaposto testo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altLang="it-IT" dirty="0"/>
              <a:t>Cosa si studia nella Laurea Triennale (3)</a:t>
            </a:r>
            <a:endParaRPr lang="it-IT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7891463" y="9053513"/>
            <a:ext cx="3624262" cy="270510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099" name="Picture 3" descr="Risultati immagini per computer graphic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" t="8513" r="6161" b="9791"/>
          <a:stretch/>
        </p:blipFill>
        <p:spPr bwMode="auto">
          <a:xfrm>
            <a:off x="924169" y="1219508"/>
            <a:ext cx="1733195" cy="121370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aspberry_pi_b_2_0_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2" r="7802"/>
          <a:stretch>
            <a:fillRect/>
          </a:stretch>
        </p:blipFill>
        <p:spPr bwMode="auto">
          <a:xfrm>
            <a:off x="9703600" y="1284252"/>
            <a:ext cx="2172145" cy="154634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Android-Applicati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/>
          <a:stretch>
            <a:fillRect/>
          </a:stretch>
        </p:blipFill>
        <p:spPr bwMode="auto">
          <a:xfrm>
            <a:off x="9211245" y="3220221"/>
            <a:ext cx="2137299" cy="142873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Risultati immagini per sistemi multimedial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192" r="630"/>
          <a:stretch/>
        </p:blipFill>
        <p:spPr bwMode="auto">
          <a:xfrm>
            <a:off x="290805" y="2667639"/>
            <a:ext cx="2999929" cy="15463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Risultati immagini per database system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79" y="4490033"/>
            <a:ext cx="2252324" cy="150061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D:\Teaching\Corsi\FEI\Slides\work_img\slide_bin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37" b="5652"/>
          <a:stretch/>
        </p:blipFill>
        <p:spPr bwMode="auto">
          <a:xfrm>
            <a:off x="8509973" y="5038578"/>
            <a:ext cx="3539849" cy="116351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884494" y="1319931"/>
            <a:ext cx="6096000" cy="41703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200" i="1" kern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Computer graphics </a:t>
            </a:r>
          </a:p>
          <a:p>
            <a:pPr algn="ctr">
              <a:spcAft>
                <a:spcPts val="600"/>
              </a:spcAft>
            </a:pPr>
            <a:r>
              <a:rPr lang="it-IT" sz="2200" i="1" kern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Visione Artificiale</a:t>
            </a:r>
            <a:endParaRPr lang="en-US" sz="2200" i="1" kern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2200" i="1" kern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High-performance computing </a:t>
            </a:r>
          </a:p>
          <a:p>
            <a:pPr algn="ctr">
              <a:spcAft>
                <a:spcPts val="600"/>
              </a:spcAft>
            </a:pPr>
            <a:r>
              <a:rPr lang="en-US" sz="2200" i="1" kern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Informatica</a:t>
            </a:r>
            <a:r>
              <a:rPr lang="en-US" sz="2200" i="1" kern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2200" i="1" kern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Diritto</a:t>
            </a:r>
            <a:endParaRPr lang="en-US" sz="2200" i="1" kern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it-IT" sz="2200" i="1" kern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 di Dati Avanzate</a:t>
            </a:r>
          </a:p>
          <a:p>
            <a:pPr algn="ctr">
              <a:spcAft>
                <a:spcPts val="600"/>
              </a:spcAft>
            </a:pPr>
            <a:r>
              <a:rPr lang="it-IT" sz="2200" i="1" kern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Programmazione di </a:t>
            </a:r>
            <a:r>
              <a:rPr lang="it-IT" sz="2200" i="1" kern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</a:t>
            </a:r>
            <a:r>
              <a:rPr lang="it-IT" sz="2200" i="1" kern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data intensive</a:t>
            </a:r>
          </a:p>
          <a:p>
            <a:pPr algn="ctr">
              <a:spcAft>
                <a:spcPts val="600"/>
              </a:spcAft>
            </a:pPr>
            <a:r>
              <a:rPr lang="it-IT" sz="2200" i="1" kern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Programmazione di sistemi mobile</a:t>
            </a:r>
          </a:p>
          <a:p>
            <a:pPr algn="ctr">
              <a:spcAft>
                <a:spcPts val="600"/>
              </a:spcAft>
            </a:pPr>
            <a:r>
              <a:rPr lang="en-US" sz="2200" i="1" kern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Sistemi Embedded e Internet-of-Things</a:t>
            </a:r>
          </a:p>
          <a:p>
            <a:pPr algn="ctr">
              <a:spcAft>
                <a:spcPts val="600"/>
              </a:spcAft>
            </a:pPr>
            <a:r>
              <a:rPr lang="en-US" sz="2200" i="1" kern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Crittografia</a:t>
            </a:r>
            <a:endParaRPr lang="en-US" sz="2200" i="1" kern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it-IT" sz="2200" i="1" kern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Virtualizzazione e integrazione di sistemi</a:t>
            </a:r>
            <a:endParaRPr lang="en-US" sz="2200" i="1" kern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111215"/>
      </p:ext>
    </p:extLst>
  </p:cSld>
  <p:clrMapOvr>
    <a:masterClrMapping/>
  </p:clrMapOvr>
</p:sld>
</file>

<file path=ppt/theme/theme1.xml><?xml version="1.0" encoding="utf-8"?>
<a:theme xmlns:a="http://schemas.openxmlformats.org/drawingml/2006/main" name="COPERTINA">
  <a:themeElements>
    <a:clrScheme name="Personalizzato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4000" b="1" dirty="0" smtClean="0">
            <a:solidFill>
              <a:schemeClr val="bg1"/>
            </a:solidFill>
            <a:latin typeface="Century Gothic" panose="020B0502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IAPOSITIVE">
  <a:themeElements>
    <a:clrScheme name="Personalizzato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IUSURA">
  <a:themeElements>
    <a:clrScheme name="Personalizzato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4c004ca-ccb1-4f0b-b67f-49ede2a5291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93CB2774721D40A3D8F20859A35295" ma:contentTypeVersion="18" ma:contentTypeDescription="Create a new document." ma:contentTypeScope="" ma:versionID="533a2e7ca28c20ae62cf9f0206ed8cc7">
  <xsd:schema xmlns:xsd="http://www.w3.org/2001/XMLSchema" xmlns:xs="http://www.w3.org/2001/XMLSchema" xmlns:p="http://schemas.microsoft.com/office/2006/metadata/properties" xmlns:ns3="a4c004ca-ccb1-4f0b-b67f-49ede2a52919" xmlns:ns4="8b463bd5-be94-4387-a3e7-09b2cc765335" targetNamespace="http://schemas.microsoft.com/office/2006/metadata/properties" ma:root="true" ma:fieldsID="90769fc79716449e3954137c50ab9762" ns3:_="" ns4:_="">
    <xsd:import namespace="a4c004ca-ccb1-4f0b-b67f-49ede2a52919"/>
    <xsd:import namespace="8b463bd5-be94-4387-a3e7-09b2cc76533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c004ca-ccb1-4f0b-b67f-49ede2a529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463bd5-be94-4387-a3e7-09b2cc76533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3F3654-2BBB-4CA8-A12B-FD3F9A970F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1B9DC0B-0708-48E6-97EB-B2976E3F846A}">
  <ds:schemaRefs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8b463bd5-be94-4387-a3e7-09b2cc765335"/>
    <ds:schemaRef ds:uri="a4c004ca-ccb1-4f0b-b67f-49ede2a52919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F5A05DD-E148-4A85-8E99-5B2516E26E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c004ca-ccb1-4f0b-b67f-49ede2a52919"/>
    <ds:schemaRef ds:uri="8b463bd5-be94-4387-a3e7-09b2cc7653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787</Words>
  <Application>Microsoft Office PowerPoint</Application>
  <PresentationFormat>Widescreen</PresentationFormat>
  <Paragraphs>206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Aptos</vt:lpstr>
      <vt:lpstr>Arial</vt:lpstr>
      <vt:lpstr>Arial Black</vt:lpstr>
      <vt:lpstr>Berlin Sans FB Demi</vt:lpstr>
      <vt:lpstr>Calibri</vt:lpstr>
      <vt:lpstr>Cambria</vt:lpstr>
      <vt:lpstr>Century Gothic</vt:lpstr>
      <vt:lpstr>SourceSans</vt:lpstr>
      <vt:lpstr>Times New Roman</vt:lpstr>
      <vt:lpstr>Wingdings</vt:lpstr>
      <vt:lpstr>COPERTINA</vt:lpstr>
      <vt:lpstr>DIAPOSITIVE</vt:lpstr>
      <vt:lpstr>CHIUSURA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Università di Bologna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Vittorio Ghini</cp:lastModifiedBy>
  <cp:revision>79</cp:revision>
  <dcterms:created xsi:type="dcterms:W3CDTF">2017-11-13T10:11:35Z</dcterms:created>
  <dcterms:modified xsi:type="dcterms:W3CDTF">2024-04-11T08:41:30Z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0x010100C693CB2774721D40A3D8F20859A35295</vt:lpwstr>
  </property>
</Properties>
</file>