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24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23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81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2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4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84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03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06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9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96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30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F1AE4-60D1-46DD-B5F2-572BF27390EC}" type="datetimeFigureOut">
              <a:rPr lang="it-IT" smtClean="0"/>
              <a:t>18/04/2015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8297D-04D4-4C70-9A93-9B2C8B30E9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2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DIDAMATICA GENOVA 2015</a:t>
            </a:r>
            <a:br>
              <a:rPr lang="it-IT" sz="3200" dirty="0" smtClean="0"/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Studio ergo lavoro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i="1" dirty="0"/>
              <a:t>La valutazione delle competenze nell'istruzione attraverso la lente dei progetti digitali: </a:t>
            </a:r>
            <a:endParaRPr lang="it-IT" sz="2400" i="1" dirty="0" smtClean="0"/>
          </a:p>
          <a:p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it-I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OLIMPIADI DI PROBLEM </a:t>
            </a:r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</a:t>
            </a:r>
          </a:p>
          <a:p>
            <a:r>
              <a:rPr lang="it-IT" sz="1600" b="1" i="1" dirty="0" smtClean="0"/>
              <a:t>Giorgio Casadei – Università di Bologna – giorgio.casadei@unibo.it</a:t>
            </a:r>
            <a:endParaRPr lang="it-IT" sz="1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22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STUDIO ERGO LAVORO</a:t>
            </a:r>
            <a:br>
              <a:rPr lang="it-IT" sz="2700" b="1" dirty="0" smtClean="0"/>
            </a:br>
            <a:r>
              <a:rPr lang="it-IT" sz="2700" i="1" dirty="0" smtClean="0"/>
              <a:t>La </a:t>
            </a:r>
            <a:r>
              <a:rPr lang="it-IT" sz="2700" i="1" dirty="0"/>
              <a:t>valutazione delle competenze nell'istruzione attraverso la lente dei progetti digitali:</a:t>
            </a:r>
            <a:r>
              <a:rPr lang="it-IT" sz="2700" b="1" i="1" dirty="0"/>
              <a:t> </a:t>
            </a:r>
            <a:r>
              <a:rPr lang="it-IT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OLIMPIADI DI PROBLEM SOLVING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b="1" dirty="0" smtClean="0"/>
              <a:t>PERCHE’ </a:t>
            </a:r>
            <a:r>
              <a:rPr lang="it-IT" sz="2800" b="1" dirty="0"/>
              <a:t>le competenze di Problem </a:t>
            </a:r>
            <a:r>
              <a:rPr lang="it-IT" sz="2800" b="1" dirty="0" smtClean="0"/>
              <a:t>Solving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b="1" dirty="0" smtClean="0"/>
              <a:t>COSA contiene il progetto</a:t>
            </a:r>
          </a:p>
          <a:p>
            <a:pPr marL="0" indent="0">
              <a:buNone/>
            </a:pPr>
            <a:endParaRPr lang="it-IT" sz="2800" b="1" dirty="0" smtClean="0"/>
          </a:p>
          <a:p>
            <a:pPr marL="0" indent="0">
              <a:buNone/>
            </a:pPr>
            <a:r>
              <a:rPr lang="it-IT" sz="2800" b="1" dirty="0" smtClean="0"/>
              <a:t>QUALE interazione coi singoli partecipanti</a:t>
            </a:r>
          </a:p>
          <a:p>
            <a:pPr marL="0" indent="0">
              <a:buNone/>
            </a:pPr>
            <a:endParaRPr lang="it-IT" sz="2800" b="1" dirty="0" smtClean="0"/>
          </a:p>
          <a:p>
            <a:pPr marL="0" indent="0">
              <a:buNone/>
            </a:pPr>
            <a:r>
              <a:rPr lang="it-IT" sz="2800" b="1" dirty="0" smtClean="0"/>
              <a:t>VALUTAZIONE interna e esterna</a:t>
            </a:r>
            <a:endParaRPr lang="it-IT" sz="2800" b="1" dirty="0"/>
          </a:p>
          <a:p>
            <a:pPr marL="0" indent="0">
              <a:buNone/>
            </a:pPr>
            <a:endParaRPr lang="it-IT" sz="2800" b="1" dirty="0" smtClean="0"/>
          </a:p>
          <a:p>
            <a:pPr marL="0" indent="0">
              <a:buNone/>
            </a:pPr>
            <a:r>
              <a:rPr lang="it-IT" sz="2800" b="1" dirty="0" smtClean="0"/>
              <a:t>IL RUOLO DELL’INFORMATICA </a:t>
            </a:r>
            <a:endParaRPr lang="it-IT" sz="28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947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b="1" i="1" dirty="0" smtClean="0"/>
              <a:t>STUDIO ERGO LAVORO</a:t>
            </a:r>
            <a:r>
              <a:rPr lang="it-IT" sz="2400" b="1" dirty="0" smtClean="0"/>
              <a:t>.</a:t>
            </a:r>
            <a:br>
              <a:rPr lang="it-IT" sz="2400" b="1" dirty="0" smtClean="0"/>
            </a:br>
            <a:r>
              <a:rPr lang="it-IT" sz="2400" b="1" i="1" dirty="0" smtClean="0"/>
              <a:t>La valutazione delle competenze nell'istruzione attraverso la lente dei progetti digitali: </a:t>
            </a:r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OLIMPIADI DI PROBLEM SOLVING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u="sng" dirty="0" smtClean="0"/>
              <a:t>PERCHE’</a:t>
            </a:r>
          </a:p>
          <a:p>
            <a:pPr marL="0" indent="0">
              <a:buNone/>
            </a:pPr>
            <a:r>
              <a:rPr lang="it-IT" sz="2400" b="1" dirty="0" smtClean="0"/>
              <a:t> Studio ergo lavoro, Polya, problem-based-learning: </a:t>
            </a:r>
          </a:p>
          <a:p>
            <a:pPr marL="0" indent="0">
              <a:buNone/>
            </a:pPr>
            <a:r>
              <a:rPr lang="it-IT" sz="2400" b="1" dirty="0" smtClean="0"/>
              <a:t>rimane il problema del trasferimento delle competenze. </a:t>
            </a:r>
            <a:endParaRPr lang="it-IT" sz="2400" dirty="0"/>
          </a:p>
          <a:p>
            <a:pPr marL="0" indent="0">
              <a:buNone/>
            </a:pPr>
            <a:endParaRPr lang="it-IT" sz="1000" b="1" dirty="0" smtClean="0"/>
          </a:p>
          <a:p>
            <a:pPr marL="0" indent="0">
              <a:buNone/>
            </a:pPr>
            <a:r>
              <a:rPr lang="it-IT" sz="2400" b="1" u="sng" dirty="0" smtClean="0"/>
              <a:t>COSA</a:t>
            </a:r>
          </a:p>
          <a:p>
            <a:pPr marL="0" indent="0">
              <a:buNone/>
            </a:pPr>
            <a:r>
              <a:rPr lang="it-IT" sz="2400" b="1" i="1" dirty="0" smtClean="0"/>
              <a:t>Il ruolo delle competenze digitali</a:t>
            </a:r>
            <a:r>
              <a:rPr lang="it-IT" sz="2400" b="1" dirty="0" smtClean="0"/>
              <a:t> per il problem solving mutuate da esperienze di programmazione, algoritmi e AI</a:t>
            </a:r>
            <a:endParaRPr lang="it-IT" sz="2400" dirty="0"/>
          </a:p>
          <a:p>
            <a:pPr marL="0" indent="0">
              <a:buNone/>
            </a:pPr>
            <a:endParaRPr lang="it-IT" sz="1000" b="1" dirty="0" smtClean="0"/>
          </a:p>
          <a:p>
            <a:pPr marL="0" indent="0">
              <a:buNone/>
            </a:pPr>
            <a:r>
              <a:rPr lang="it-IT" sz="2400" b="1" u="sng" dirty="0" smtClean="0"/>
              <a:t>QUALE interazione coi singoli partecipanti</a:t>
            </a:r>
          </a:p>
          <a:p>
            <a:pPr marL="0" indent="0">
              <a:buNone/>
            </a:pPr>
            <a:r>
              <a:rPr lang="it-IT" sz="2400" b="1" dirty="0" smtClean="0"/>
              <a:t>ogni sessione </a:t>
            </a:r>
            <a:r>
              <a:rPr lang="it-IT" sz="2400" b="1" dirty="0"/>
              <a:t>di allenamento </a:t>
            </a:r>
            <a:r>
              <a:rPr lang="it-IT" sz="2400" b="1" dirty="0" smtClean="0"/>
              <a:t>termina con presentazione dei risultati seguita da discussione </a:t>
            </a:r>
            <a:r>
              <a:rPr lang="it-IT" sz="2400" b="1" dirty="0"/>
              <a:t>e </a:t>
            </a:r>
            <a:r>
              <a:rPr lang="it-IT" sz="2400" b="1" dirty="0" smtClean="0"/>
              <a:t>commenti</a:t>
            </a:r>
            <a:endParaRPr lang="it-IT" sz="2400" dirty="0"/>
          </a:p>
          <a:p>
            <a:pPr marL="0" indent="0">
              <a:buNone/>
            </a:pPr>
            <a:endParaRPr lang="it-IT" sz="1000" b="1" dirty="0" smtClean="0"/>
          </a:p>
          <a:p>
            <a:pPr marL="0" indent="0">
              <a:buNone/>
            </a:pPr>
            <a:r>
              <a:rPr lang="it-IT" sz="2400" b="1" u="sng" dirty="0" smtClean="0"/>
              <a:t>COME la valutazione interna e esterna</a:t>
            </a:r>
          </a:p>
          <a:p>
            <a:pPr marL="0" indent="0">
              <a:buNone/>
            </a:pPr>
            <a:endParaRPr lang="it-IT" sz="1000" b="1" u="sng" dirty="0" smtClean="0"/>
          </a:p>
          <a:p>
            <a:pPr marL="0" indent="0">
              <a:buNone/>
            </a:pPr>
            <a:r>
              <a:rPr lang="it-IT" sz="2400" b="1" u="sng" dirty="0" smtClean="0"/>
              <a:t>IL RUOLO DELL’INFORMATICA </a:t>
            </a:r>
            <a:endParaRPr lang="it-IT" sz="2400" u="sng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169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b="1" dirty="0"/>
              <a:t>STUDIO ERGO LAVORO.</a:t>
            </a:r>
            <a:br>
              <a:rPr lang="it-IT" sz="2400" b="1" dirty="0"/>
            </a:br>
            <a:r>
              <a:rPr lang="it-IT" sz="2400" b="1" i="1" dirty="0"/>
              <a:t>La valutazione delle competenze nell'istruzione attraverso la lente dei progetti digitali: </a:t>
            </a:r>
            <a:r>
              <a:rPr lang="it-I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OLIMPIADI DI PROBLEM SOLVING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L’informatica</a:t>
            </a:r>
            <a:r>
              <a:rPr lang="it-IT" sz="2400" dirty="0"/>
              <a:t> </a:t>
            </a:r>
            <a:r>
              <a:rPr lang="it-IT" sz="2400" dirty="0" smtClean="0"/>
              <a:t>ha </a:t>
            </a:r>
            <a:r>
              <a:rPr lang="it-IT" sz="2400" dirty="0"/>
              <a:t>tre ruoli nei processi educativi:</a:t>
            </a:r>
          </a:p>
          <a:p>
            <a:r>
              <a:rPr lang="it-IT" sz="2400" b="1" dirty="0"/>
              <a:t>Una disciplina scientifica </a:t>
            </a:r>
            <a:r>
              <a:rPr lang="it-IT" sz="2400" dirty="0"/>
              <a:t>con problemi, metodi e contenuti propri (come matematica e filosofia).</a:t>
            </a:r>
          </a:p>
          <a:p>
            <a:r>
              <a:rPr lang="it-IT" sz="2400" b="1" dirty="0"/>
              <a:t>Un insieme di strumenti linguistici </a:t>
            </a:r>
            <a:r>
              <a:rPr lang="it-IT" sz="2400" dirty="0"/>
              <a:t>concettuali per  sperimentare e apprendere competenze generali di problem solving. </a:t>
            </a:r>
          </a:p>
          <a:p>
            <a:r>
              <a:rPr lang="it-IT" sz="2400" b="1" dirty="0"/>
              <a:t>Un insieme di strumenti tecnici </a:t>
            </a:r>
            <a:r>
              <a:rPr lang="it-IT" sz="2400" dirty="0"/>
              <a:t>che consente la realizzazione effettiva di pratiche efficaci.</a:t>
            </a:r>
          </a:p>
          <a:p>
            <a:endParaRPr lang="it-IT" sz="2400" b="1" dirty="0"/>
          </a:p>
          <a:p>
            <a:pPr marL="0" indent="0">
              <a:buNone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Sfruttando questi contenuti, le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olimpiadi di problem solving, </a:t>
            </a:r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t-IT" sz="2400" b="1" dirty="0"/>
              <a:t>s</a:t>
            </a:r>
            <a:r>
              <a:rPr lang="it-IT" sz="2400" b="1" dirty="0" smtClean="0"/>
              <a:t>ono la </a:t>
            </a:r>
            <a:r>
              <a:rPr lang="it-IT" sz="2400" b="1" dirty="0"/>
              <a:t>via informatica al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r>
              <a:rPr lang="it-IT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76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/>
              <a:t>STUDIO ERGO LAVORO.</a:t>
            </a:r>
            <a:br>
              <a:rPr lang="it-IT" sz="2000" b="1" dirty="0" smtClean="0"/>
            </a:br>
            <a:r>
              <a:rPr lang="it-IT" sz="2000" b="1" i="1" dirty="0" smtClean="0"/>
              <a:t>La valutazione delle competenze nell'istruzione attraverso la lente dei progetti digitali: </a:t>
            </a:r>
            <a:r>
              <a:rPr lang="it-IT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OLIMPIADI DI PROBLEM SOLVING</a:t>
            </a:r>
            <a:endParaRPr 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ruolo coordinato dei progetti digitali della DG è dimostrato dalla forte  interconnessione logica dei loro contenuti </a:t>
            </a:r>
          </a:p>
          <a:p>
            <a:pPr marL="0" indent="0">
              <a:buNone/>
            </a:pPr>
            <a:endParaRPr lang="it-IT" sz="1700" dirty="0"/>
          </a:p>
          <a:p>
            <a:pPr marL="0" indent="0">
              <a:buNone/>
            </a:pPr>
            <a:r>
              <a:rPr lang="it-IT" dirty="0"/>
              <a:t>Ad esempio è evidente la </a:t>
            </a:r>
            <a:r>
              <a:rPr lang="it-IT" dirty="0" smtClean="0"/>
              <a:t>contiguità </a:t>
            </a:r>
            <a:r>
              <a:rPr lang="it-IT" dirty="0"/>
              <a:t>culturale e metodologica tra programmazione e problem solving. </a:t>
            </a:r>
          </a:p>
          <a:p>
            <a:pPr marL="0" indent="0">
              <a:buNone/>
            </a:pPr>
            <a:endParaRPr lang="it-IT" sz="1400" dirty="0"/>
          </a:p>
          <a:p>
            <a:pPr marL="0" indent="0">
              <a:buNone/>
            </a:pPr>
            <a:r>
              <a:rPr lang="it-IT" b="1" dirty="0"/>
              <a:t>Uno</a:t>
            </a:r>
            <a:r>
              <a:rPr lang="it-IT" dirty="0"/>
              <a:t> introduce tecnica e concetti dello strumento linguistico per descrivere problemi e metodi di soluzione </a:t>
            </a:r>
            <a:r>
              <a:rPr lang="it-IT" dirty="0" smtClean="0"/>
              <a:t> </a:t>
            </a:r>
            <a:endParaRPr lang="it-IT" dirty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b="1" dirty="0"/>
              <a:t>L'altro</a:t>
            </a:r>
            <a:r>
              <a:rPr lang="it-IT" dirty="0"/>
              <a:t> propone una sequenza coerente di problemi per sperimentare e consolidare  conoscenze e competenze di programmazione.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b="1" dirty="0"/>
              <a:t>Tutti </a:t>
            </a:r>
            <a:r>
              <a:rPr lang="it-IT" dirty="0"/>
              <a:t> lavorano nella prospettiva del </a:t>
            </a:r>
            <a:r>
              <a:rPr lang="it-IT" b="1" dirty="0"/>
              <a:t>computational </a:t>
            </a:r>
            <a:r>
              <a:rPr lang="it-IT" b="1" dirty="0" smtClean="0"/>
              <a:t>thinking </a:t>
            </a:r>
          </a:p>
          <a:p>
            <a:pPr marL="0" indent="0">
              <a:buNone/>
            </a:pPr>
            <a:r>
              <a:rPr lang="it-IT" b="1" dirty="0" smtClean="0"/>
              <a:t>Come interpretazione attuale del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69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Il ruolo delle competenze digitali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Alberi</a:t>
            </a:r>
            <a:r>
              <a:rPr lang="it-IT" dirty="0" smtClean="0"/>
              <a:t>: parentele, combinatoria, argomentazioni, dimostrazioni</a:t>
            </a:r>
          </a:p>
          <a:p>
            <a:pPr marL="0" indent="0">
              <a:buNone/>
            </a:pPr>
            <a:endParaRPr lang="it-IT" sz="1200" dirty="0"/>
          </a:p>
          <a:p>
            <a:pPr marL="0" indent="0">
              <a:buNone/>
            </a:pPr>
            <a:r>
              <a:rPr lang="it-IT" b="1" dirty="0" smtClean="0"/>
              <a:t>Grafi</a:t>
            </a:r>
            <a:r>
              <a:rPr lang="it-IT" dirty="0" smtClean="0"/>
              <a:t>: percorsi stradali, pianificazione di progetti, utilizzo ottimo di risorse</a:t>
            </a:r>
          </a:p>
          <a:p>
            <a:pPr marL="0" indent="0">
              <a:buNone/>
            </a:pPr>
            <a:endParaRPr lang="it-IT" sz="1200" dirty="0"/>
          </a:p>
          <a:p>
            <a:pPr marL="0" indent="0">
              <a:buNone/>
            </a:pPr>
            <a:r>
              <a:rPr lang="it-IT" b="1" dirty="0" smtClean="0"/>
              <a:t>Scomposizioni</a:t>
            </a:r>
            <a:r>
              <a:rPr lang="it-IT" dirty="0" smtClean="0"/>
              <a:t> di problemi complessi in sottoproblemi: ricorsivi/iterativi, lineari, condizionali/alternativi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9226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321</Words>
  <Application>Microsoft Office PowerPoint</Application>
  <PresentationFormat>Presentazione su schermo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DIDAMATICA GENOVA 2015 Studio ergo lavoro</vt:lpstr>
      <vt:lpstr>STUDIO ERGO LAVORO La valutazione delle competenze nell'istruzione attraverso la lente dei progetti digitali: LE OLIMPIADI DI PROBLEM SOLVING </vt:lpstr>
      <vt:lpstr>STUDIO ERGO LAVORO. La valutazione delle competenze nell'istruzione attraverso la lente dei progetti digitali: LE OLIMPIADI DI PROBLEM SOLVING</vt:lpstr>
      <vt:lpstr>STUDIO ERGO LAVORO. La valutazione delle competenze nell'istruzione attraverso la lente dei progetti digitali: LE OLIMPIADI DI PROBLEM SOLVING</vt:lpstr>
      <vt:lpstr>STUDIO ERGO LAVORO. La valutazione delle competenze nell'istruzione attraverso la lente dei progetti digitali: LE OLIMPIADI DI PROBLEM SOLVING</vt:lpstr>
      <vt:lpstr>Il ruolo delle competenze digitali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DIDAMATICA GENOVA 2015 Studio ergo lavoro</dc:title>
  <dc:creator>Windows User</dc:creator>
  <cp:lastModifiedBy>Windows User</cp:lastModifiedBy>
  <cp:revision>26</cp:revision>
  <dcterms:created xsi:type="dcterms:W3CDTF">2015-03-31T14:20:39Z</dcterms:created>
  <dcterms:modified xsi:type="dcterms:W3CDTF">2015-04-18T13:42:54Z</dcterms:modified>
</cp:coreProperties>
</file>