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64" r:id="rId6"/>
    <p:sldId id="263" r:id="rId7"/>
    <p:sldId id="259" r:id="rId8"/>
    <p:sldId id="265" r:id="rId9"/>
    <p:sldId id="266" r:id="rId10"/>
    <p:sldId id="260" r:id="rId11"/>
    <p:sldId id="261" r:id="rId12"/>
    <p:sldId id="262" r:id="rId13"/>
    <p:sldId id="267" r:id="rId14"/>
    <p:sldId id="268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90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8043-6E12-432A-9E21-A2B65BF4F424}" type="datetimeFigureOut">
              <a:rPr lang="it-IT" smtClean="0"/>
              <a:t>19/04/2017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6568-3DB8-418C-BFF2-20A5867223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976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8043-6E12-432A-9E21-A2B65BF4F424}" type="datetimeFigureOut">
              <a:rPr lang="it-IT" smtClean="0"/>
              <a:t>19/04/2017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6568-3DB8-418C-BFF2-20A5867223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1073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8043-6E12-432A-9E21-A2B65BF4F424}" type="datetimeFigureOut">
              <a:rPr lang="it-IT" smtClean="0"/>
              <a:t>19/04/2017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6568-3DB8-418C-BFF2-20A5867223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7668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8043-6E12-432A-9E21-A2B65BF4F424}" type="datetimeFigureOut">
              <a:rPr lang="it-IT" smtClean="0"/>
              <a:t>19/04/2017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6568-3DB8-418C-BFF2-20A5867223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758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8043-6E12-432A-9E21-A2B65BF4F424}" type="datetimeFigureOut">
              <a:rPr lang="it-IT" smtClean="0"/>
              <a:t>19/04/2017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6568-3DB8-418C-BFF2-20A5867223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1456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8043-6E12-432A-9E21-A2B65BF4F424}" type="datetimeFigureOut">
              <a:rPr lang="it-IT" smtClean="0"/>
              <a:t>19/04/2017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6568-3DB8-418C-BFF2-20A5867223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7946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8043-6E12-432A-9E21-A2B65BF4F424}" type="datetimeFigureOut">
              <a:rPr lang="it-IT" smtClean="0"/>
              <a:t>19/04/2017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6568-3DB8-418C-BFF2-20A5867223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8645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8043-6E12-432A-9E21-A2B65BF4F424}" type="datetimeFigureOut">
              <a:rPr lang="it-IT" smtClean="0"/>
              <a:t>19/04/2017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6568-3DB8-418C-BFF2-20A5867223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2937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8043-6E12-432A-9E21-A2B65BF4F424}" type="datetimeFigureOut">
              <a:rPr lang="it-IT" smtClean="0"/>
              <a:t>19/04/2017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6568-3DB8-418C-BFF2-20A5867223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9602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8043-6E12-432A-9E21-A2B65BF4F424}" type="datetimeFigureOut">
              <a:rPr lang="it-IT" smtClean="0"/>
              <a:t>19/04/2017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6568-3DB8-418C-BFF2-20A5867223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6627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8043-6E12-432A-9E21-A2B65BF4F424}" type="datetimeFigureOut">
              <a:rPr lang="it-IT" smtClean="0"/>
              <a:t>19/04/2017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6568-3DB8-418C-BFF2-20A5867223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450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08043-6E12-432A-9E21-A2B65BF4F424}" type="datetimeFigureOut">
              <a:rPr lang="it-IT" smtClean="0"/>
              <a:t>19/04/2017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66568-3DB8-418C-BFF2-20A5867223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885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Storia dell’informatica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Un colpo d’occhio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65113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La comparsa del computer</a:t>
            </a:r>
            <a:r>
              <a:rPr lang="it-IT" dirty="0" smtClean="0"/>
              <a:t>. 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Linguaggio di programmazione per la comunicazione effettiva: </a:t>
            </a:r>
            <a:r>
              <a:rPr lang="it-IT" dirty="0" smtClean="0"/>
              <a:t>…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Emergenze: …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67633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La comparsa del computer. 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Linguaggio di programmazione per la comunicazione effettiva: automazione di macchine, di elettrodomestici e di strumenti per i mestieri. 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Emergenze: …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25577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La comparsa del computer. </a:t>
            </a:r>
          </a:p>
          <a:p>
            <a:pPr marL="0" indent="0">
              <a:buNone/>
            </a:pPr>
            <a:endParaRPr lang="it-IT" sz="800" dirty="0" smtClean="0"/>
          </a:p>
          <a:p>
            <a:r>
              <a:rPr lang="it-IT" dirty="0" smtClean="0"/>
              <a:t>Linguaggio di programmazione per la comunicazione effettiva: automazione di macchine, di elettrodomestici e di strumenti per i  mestieri. </a:t>
            </a:r>
          </a:p>
          <a:p>
            <a:pPr marL="0" indent="0">
              <a:buNone/>
            </a:pPr>
            <a:endParaRPr lang="it-IT" sz="800" dirty="0" smtClean="0"/>
          </a:p>
          <a:p>
            <a:r>
              <a:rPr lang="it-IT" dirty="0" smtClean="0"/>
              <a:t>Emergenze: automazione di mestieri e sistemi cognitivi per le professioni, …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38024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La comparsa del computer. </a:t>
            </a:r>
          </a:p>
          <a:p>
            <a:pPr marL="0" indent="0">
              <a:buNone/>
            </a:pPr>
            <a:endParaRPr lang="it-IT" sz="800" dirty="0" smtClean="0"/>
          </a:p>
          <a:p>
            <a:r>
              <a:rPr lang="it-IT" dirty="0" smtClean="0"/>
              <a:t>Linguaggio di programmazione per la comunicazione effettiva: automazione di macchine, di elettrodomestici e di strumenti per i  mestieri. </a:t>
            </a:r>
          </a:p>
          <a:p>
            <a:pPr marL="0" indent="0">
              <a:buNone/>
            </a:pPr>
            <a:endParaRPr lang="it-IT" sz="800" dirty="0" smtClean="0"/>
          </a:p>
          <a:p>
            <a:r>
              <a:rPr lang="it-IT" dirty="0" smtClean="0"/>
              <a:t>Emergenze: automazione di mestieri e sistemi cognitivi per le professioni, la disciplina informatica, …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512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La comparsa del computer. </a:t>
            </a:r>
          </a:p>
          <a:p>
            <a:pPr marL="0" indent="0">
              <a:buNone/>
            </a:pPr>
            <a:endParaRPr lang="it-IT" sz="800" dirty="0" smtClean="0"/>
          </a:p>
          <a:p>
            <a:r>
              <a:rPr lang="it-IT" dirty="0" smtClean="0"/>
              <a:t>Linguaggio di programmazione per la comunicazione effettiva: automazione di macchine, di elettrodomestici e di strumenti per i  mestieri. </a:t>
            </a:r>
          </a:p>
          <a:p>
            <a:pPr marL="0" indent="0">
              <a:buNone/>
            </a:pPr>
            <a:endParaRPr lang="it-IT" sz="800" dirty="0" smtClean="0"/>
          </a:p>
          <a:p>
            <a:r>
              <a:rPr lang="it-IT" dirty="0" smtClean="0"/>
              <a:t>Emergenze: automazione di mestieri e sistemi cognitivi per le professioni, la disciplina informatica, </a:t>
            </a:r>
            <a:r>
              <a:rPr lang="it-IT" smtClean="0"/>
              <a:t>intelligenza artificiale, ? 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93352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La comparsa delle quattro forze fondamentali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La comparsa di homo sapiens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La comparsa del computer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7913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La comparsa delle quattro forze fondamentali.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 smtClean="0"/>
              <a:t>Regole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Emergenze: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38737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La comparsa delle quattro forze fondamentali.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Regole </a:t>
            </a:r>
            <a:r>
              <a:rPr lang="it-IT" dirty="0" smtClean="0"/>
              <a:t>per uscire dal </a:t>
            </a:r>
            <a:r>
              <a:rPr lang="it-IT" dirty="0"/>
              <a:t>caos e per determinare </a:t>
            </a:r>
            <a:r>
              <a:rPr lang="it-IT" dirty="0" smtClean="0"/>
              <a:t>comportamenti:</a:t>
            </a:r>
          </a:p>
          <a:p>
            <a:endParaRPr lang="it-IT" dirty="0"/>
          </a:p>
          <a:p>
            <a:r>
              <a:rPr lang="it-IT" dirty="0" smtClean="0"/>
              <a:t>Emergenze:</a:t>
            </a:r>
          </a:p>
        </p:txBody>
      </p:sp>
    </p:spTree>
    <p:extLst>
      <p:ext uri="{BB962C8B-B14F-4D97-AF65-F5344CB8AC3E}">
        <p14:creationId xmlns:p14="http://schemas.microsoft.com/office/powerpoint/2010/main" val="1216911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La comparsa delle quattro forze fondamentali.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Regole per uscire dal caos e per determinare comportamenti: astronomia, fisica, chimica, biologia. </a:t>
            </a:r>
          </a:p>
          <a:p>
            <a:endParaRPr lang="it-IT" dirty="0" smtClean="0"/>
          </a:p>
          <a:p>
            <a:r>
              <a:rPr lang="it-IT" dirty="0" smtClean="0"/>
              <a:t>Emergenze: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22172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La comparsa delle quattro forze fondamentali.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Regole per uscire dal caos e per determinare comportamenti: astronomia, fisica, chimica, biologia. </a:t>
            </a:r>
          </a:p>
          <a:p>
            <a:endParaRPr lang="it-IT" dirty="0" smtClean="0"/>
          </a:p>
          <a:p>
            <a:r>
              <a:rPr lang="it-IT" dirty="0" smtClean="0"/>
              <a:t>Emergenze: DNA, sistema </a:t>
            </a:r>
            <a:r>
              <a:rPr lang="it-IT" dirty="0" smtClean="0"/>
              <a:t>nervoso, homo sapiens.</a:t>
            </a:r>
            <a:endParaRPr lang="it-IT" dirty="0" smtClean="0"/>
          </a:p>
          <a:p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13273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La comparsa dell’homo sapiens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Linguaggio naturale e regole per determinare comportamenti: </a:t>
            </a:r>
            <a:r>
              <a:rPr lang="it-IT" dirty="0" smtClean="0"/>
              <a:t>…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Emergenze: </a:t>
            </a:r>
            <a:r>
              <a:rPr lang="it-IT" dirty="0" smtClean="0"/>
              <a:t>…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45773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La comparsa dell’homo sapiens.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Linguaggio naturale e regole per determinare comportamenti: giurisprudenza per le controversie, dialettica per la democrazia, le scienze per capire e utilizzare l’ambiente,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Emergenze: …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50573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La comparsa dell’homo sapiens.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Linguaggio naturale e regole per determinare comportamenti: giurisprudenza per le controversie, dialettica per la democrazia, le scienze per capire e utilizzare l’ambiente,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Emergenze: arti, mestieri, </a:t>
            </a:r>
            <a:r>
              <a:rPr lang="it-IT" dirty="0" smtClean="0"/>
              <a:t>professioni,  macchine e computer.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7033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379</Words>
  <Application>Microsoft Office PowerPoint</Application>
  <PresentationFormat>Presentazione su schermo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Storia dell’informatica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Storia dell’informatica</dc:title>
  <dc:creator>Giorgio</dc:creator>
  <cp:lastModifiedBy>Giorgio</cp:lastModifiedBy>
  <cp:revision>8</cp:revision>
  <dcterms:created xsi:type="dcterms:W3CDTF">2017-04-19T08:36:00Z</dcterms:created>
  <dcterms:modified xsi:type="dcterms:W3CDTF">2017-04-19T09:21:17Z</dcterms:modified>
</cp:coreProperties>
</file>